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4C4E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CF11E0D-54E7-4928-8C06-75EF735C6577}" v="15" dt="2024-05-13T01:52:05.607"/>
    <p1510:client id="{F7F37BFF-27FE-900F-DD1D-65E6597E5454}" v="63" dt="2024-05-13T23:31:36.50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ailey.Perillo@cix.csi.cuny.edu" userId="S::bailey.perillo@cix.csi.cuny.edu::b4579260-2cc8-48c4-9268-83f051496bb0" providerId="AD" clId="Web-{F7F37BFF-27FE-900F-DD1D-65E6597E5454}"/>
    <pc:docChg chg="modSld">
      <pc:chgData name="Bailey.Perillo@cix.csi.cuny.edu" userId="S::bailey.perillo@cix.csi.cuny.edu::b4579260-2cc8-48c4-9268-83f051496bb0" providerId="AD" clId="Web-{F7F37BFF-27FE-900F-DD1D-65E6597E5454}" dt="2024-05-13T23:31:36.509" v="62" actId="20577"/>
      <pc:docMkLst>
        <pc:docMk/>
      </pc:docMkLst>
      <pc:sldChg chg="modSp">
        <pc:chgData name="Bailey.Perillo@cix.csi.cuny.edu" userId="S::bailey.perillo@cix.csi.cuny.edu::b4579260-2cc8-48c4-9268-83f051496bb0" providerId="AD" clId="Web-{F7F37BFF-27FE-900F-DD1D-65E6597E5454}" dt="2024-05-13T23:31:36.509" v="62" actId="20577"/>
        <pc:sldMkLst>
          <pc:docMk/>
          <pc:sldMk cId="3794038900" sldId="257"/>
        </pc:sldMkLst>
        <pc:spChg chg="mod">
          <ac:chgData name="Bailey.Perillo@cix.csi.cuny.edu" userId="S::bailey.perillo@cix.csi.cuny.edu::b4579260-2cc8-48c4-9268-83f051496bb0" providerId="AD" clId="Web-{F7F37BFF-27FE-900F-DD1D-65E6597E5454}" dt="2024-05-13T23:31:36.509" v="62" actId="20577"/>
          <ac:spMkLst>
            <pc:docMk/>
            <pc:sldMk cId="3794038900" sldId="257"/>
            <ac:spMk id="10" creationId="{DD4E4DC8-1916-1F9E-5B95-43D88C74B8A8}"/>
          </ac:spMkLst>
        </pc:spChg>
      </pc:sldChg>
    </pc:docChg>
  </pc:docChgLst>
  <pc:docChgLst>
    <pc:chgData name="Amberlee Aponte" userId="8960b86c6e3cc5dc" providerId="LiveId" clId="{BCF11E0D-54E7-4928-8C06-75EF735C6577}"/>
    <pc:docChg chg="undo custSel addSld modSld">
      <pc:chgData name="Amberlee Aponte" userId="8960b86c6e3cc5dc" providerId="LiveId" clId="{BCF11E0D-54E7-4928-8C06-75EF735C6577}" dt="2024-05-13T21:36:48.957" v="4270" actId="20577"/>
      <pc:docMkLst>
        <pc:docMk/>
      </pc:docMkLst>
      <pc:sldChg chg="modSp mod">
        <pc:chgData name="Amberlee Aponte" userId="8960b86c6e3cc5dc" providerId="LiveId" clId="{BCF11E0D-54E7-4928-8C06-75EF735C6577}" dt="2024-05-13T01:17:46.969" v="3354" actId="20577"/>
        <pc:sldMkLst>
          <pc:docMk/>
          <pc:sldMk cId="3794038900" sldId="257"/>
        </pc:sldMkLst>
        <pc:spChg chg="mod">
          <ac:chgData name="Amberlee Aponte" userId="8960b86c6e3cc5dc" providerId="LiveId" clId="{BCF11E0D-54E7-4928-8C06-75EF735C6577}" dt="2024-05-13T01:17:46.969" v="3354" actId="20577"/>
          <ac:spMkLst>
            <pc:docMk/>
            <pc:sldMk cId="3794038900" sldId="257"/>
            <ac:spMk id="10" creationId="{DD4E4DC8-1916-1F9E-5B95-43D88C74B8A8}"/>
          </ac:spMkLst>
        </pc:spChg>
      </pc:sldChg>
      <pc:sldChg chg="modSp mod">
        <pc:chgData name="Amberlee Aponte" userId="8960b86c6e3cc5dc" providerId="LiveId" clId="{BCF11E0D-54E7-4928-8C06-75EF735C6577}" dt="2024-05-12T19:27:57.976" v="261" actId="20577"/>
        <pc:sldMkLst>
          <pc:docMk/>
          <pc:sldMk cId="2932648063" sldId="258"/>
        </pc:sldMkLst>
        <pc:spChg chg="mod">
          <ac:chgData name="Amberlee Aponte" userId="8960b86c6e3cc5dc" providerId="LiveId" clId="{BCF11E0D-54E7-4928-8C06-75EF735C6577}" dt="2024-05-12T19:27:57.976" v="261" actId="20577"/>
          <ac:spMkLst>
            <pc:docMk/>
            <pc:sldMk cId="2932648063" sldId="258"/>
            <ac:spMk id="9" creationId="{5A985F06-2D48-4D74-D54C-6F83D5BDBDB8}"/>
          </ac:spMkLst>
        </pc:spChg>
      </pc:sldChg>
      <pc:sldChg chg="addSp delSp modSp new mod setBg setClrOvrMap">
        <pc:chgData name="Amberlee Aponte" userId="8960b86c6e3cc5dc" providerId="LiveId" clId="{BCF11E0D-54E7-4928-8C06-75EF735C6577}" dt="2024-05-12T22:12:10.037" v="1309" actId="20577"/>
        <pc:sldMkLst>
          <pc:docMk/>
          <pc:sldMk cId="159915393" sldId="259"/>
        </pc:sldMkLst>
        <pc:spChg chg="add del">
          <ac:chgData name="Amberlee Aponte" userId="8960b86c6e3cc5dc" providerId="LiveId" clId="{BCF11E0D-54E7-4928-8C06-75EF735C6577}" dt="2024-05-12T19:40:00.175" v="277" actId="26606"/>
          <ac:spMkLst>
            <pc:docMk/>
            <pc:sldMk cId="159915393" sldId="259"/>
            <ac:spMk id="2" creationId="{9AC2B570-1412-9591-C628-1F34F5EB7CB2}"/>
          </ac:spMkLst>
        </pc:spChg>
        <pc:spChg chg="add del">
          <ac:chgData name="Amberlee Aponte" userId="8960b86c6e3cc5dc" providerId="LiveId" clId="{BCF11E0D-54E7-4928-8C06-75EF735C6577}" dt="2024-05-12T19:39:18.508" v="268" actId="931"/>
          <ac:spMkLst>
            <pc:docMk/>
            <pc:sldMk cId="159915393" sldId="259"/>
            <ac:spMk id="3" creationId="{3BB7A12B-893E-8979-66AC-EB4BA009318A}"/>
          </ac:spMkLst>
        </pc:spChg>
        <pc:spChg chg="add del">
          <ac:chgData name="Amberlee Aponte" userId="8960b86c6e3cc5dc" providerId="LiveId" clId="{BCF11E0D-54E7-4928-8C06-75EF735C6577}" dt="2024-05-12T19:39:26.743" v="274" actId="26606"/>
          <ac:spMkLst>
            <pc:docMk/>
            <pc:sldMk cId="159915393" sldId="259"/>
            <ac:spMk id="11" creationId="{0A806A26-BDD7-885B-AA50-AAB750535C49}"/>
          </ac:spMkLst>
        </pc:spChg>
        <pc:spChg chg="add del">
          <ac:chgData name="Amberlee Aponte" userId="8960b86c6e3cc5dc" providerId="LiveId" clId="{BCF11E0D-54E7-4928-8C06-75EF735C6577}" dt="2024-05-12T19:39:25.368" v="272" actId="26606"/>
          <ac:spMkLst>
            <pc:docMk/>
            <pc:sldMk cId="159915393" sldId="259"/>
            <ac:spMk id="12" creationId="{42A4FC2C-047E-45A5-965D-8E1E3BF09BC6}"/>
          </ac:spMkLst>
        </pc:spChg>
        <pc:spChg chg="add del">
          <ac:chgData name="Amberlee Aponte" userId="8960b86c6e3cc5dc" providerId="LiveId" clId="{BCF11E0D-54E7-4928-8C06-75EF735C6577}" dt="2024-05-12T19:39:26.743" v="274" actId="26606"/>
          <ac:spMkLst>
            <pc:docMk/>
            <pc:sldMk cId="159915393" sldId="259"/>
            <ac:spMk id="14" creationId="{F13C74B1-5B17-4795-BED0-7140497B445A}"/>
          </ac:spMkLst>
        </pc:spChg>
        <pc:spChg chg="add del">
          <ac:chgData name="Amberlee Aponte" userId="8960b86c6e3cc5dc" providerId="LiveId" clId="{BCF11E0D-54E7-4928-8C06-75EF735C6577}" dt="2024-05-12T19:39:26.743" v="274" actId="26606"/>
          <ac:spMkLst>
            <pc:docMk/>
            <pc:sldMk cId="159915393" sldId="259"/>
            <ac:spMk id="15" creationId="{9AC2B570-1412-9591-C628-1F34F5EB7CB2}"/>
          </ac:spMkLst>
        </pc:spChg>
        <pc:spChg chg="add del">
          <ac:chgData name="Amberlee Aponte" userId="8960b86c6e3cc5dc" providerId="LiveId" clId="{BCF11E0D-54E7-4928-8C06-75EF735C6577}" dt="2024-05-12T19:39:26.743" v="274" actId="26606"/>
          <ac:spMkLst>
            <pc:docMk/>
            <pc:sldMk cId="159915393" sldId="259"/>
            <ac:spMk id="16" creationId="{D4974D33-8DC5-464E-8C6D-BE58F0669C17}"/>
          </ac:spMkLst>
        </pc:spChg>
        <pc:spChg chg="add del">
          <ac:chgData name="Amberlee Aponte" userId="8960b86c6e3cc5dc" providerId="LiveId" clId="{BCF11E0D-54E7-4928-8C06-75EF735C6577}" dt="2024-05-12T19:40:00.066" v="276" actId="26606"/>
          <ac:spMkLst>
            <pc:docMk/>
            <pc:sldMk cId="159915393" sldId="259"/>
            <ac:spMk id="18" creationId="{11B2B030-4738-4359-9E46-144B7C8BFF8B}"/>
          </ac:spMkLst>
        </pc:spChg>
        <pc:spChg chg="add del">
          <ac:chgData name="Amberlee Aponte" userId="8960b86c6e3cc5dc" providerId="LiveId" clId="{BCF11E0D-54E7-4928-8C06-75EF735C6577}" dt="2024-05-12T19:40:00.066" v="276" actId="26606"/>
          <ac:spMkLst>
            <pc:docMk/>
            <pc:sldMk cId="159915393" sldId="259"/>
            <ac:spMk id="19" creationId="{E722B2DD-E14D-4972-9D98-5D6E61B1B2D2}"/>
          </ac:spMkLst>
        </pc:spChg>
        <pc:spChg chg="add">
          <ac:chgData name="Amberlee Aponte" userId="8960b86c6e3cc5dc" providerId="LiveId" clId="{BCF11E0D-54E7-4928-8C06-75EF735C6577}" dt="2024-05-12T19:40:00.175" v="277" actId="26606"/>
          <ac:spMkLst>
            <pc:docMk/>
            <pc:sldMk cId="159915393" sldId="259"/>
            <ac:spMk id="21" creationId="{9228552E-C8B1-4A80-8448-0787CE0FC704}"/>
          </ac:spMkLst>
        </pc:spChg>
        <pc:spChg chg="add mod">
          <ac:chgData name="Amberlee Aponte" userId="8960b86c6e3cc5dc" providerId="LiveId" clId="{BCF11E0D-54E7-4928-8C06-75EF735C6577}" dt="2024-05-12T19:40:28.414" v="340" actId="5793"/>
          <ac:spMkLst>
            <pc:docMk/>
            <pc:sldMk cId="159915393" sldId="259"/>
            <ac:spMk id="22" creationId="{9AC2B570-1412-9591-C628-1F34F5EB7CB2}"/>
          </ac:spMkLst>
        </pc:spChg>
        <pc:spChg chg="add mod">
          <ac:chgData name="Amberlee Aponte" userId="8960b86c6e3cc5dc" providerId="LiveId" clId="{BCF11E0D-54E7-4928-8C06-75EF735C6577}" dt="2024-05-12T22:12:10.037" v="1309" actId="20577"/>
          <ac:spMkLst>
            <pc:docMk/>
            <pc:sldMk cId="159915393" sldId="259"/>
            <ac:spMk id="23" creationId="{9E6EFA2F-680D-4938-8452-16B572A9C8BD}"/>
          </ac:spMkLst>
        </pc:spChg>
        <pc:picChg chg="add mod">
          <ac:chgData name="Amberlee Aponte" userId="8960b86c6e3cc5dc" providerId="LiveId" clId="{BCF11E0D-54E7-4928-8C06-75EF735C6577}" dt="2024-05-12T19:28:39.311" v="267" actId="931"/>
          <ac:picMkLst>
            <pc:docMk/>
            <pc:sldMk cId="159915393" sldId="259"/>
            <ac:picMk id="5" creationId="{4587D13F-708C-9486-D27F-346454FDFE87}"/>
          </ac:picMkLst>
        </pc:picChg>
        <pc:picChg chg="add mod">
          <ac:chgData name="Amberlee Aponte" userId="8960b86c6e3cc5dc" providerId="LiveId" clId="{BCF11E0D-54E7-4928-8C06-75EF735C6577}" dt="2024-05-12T19:40:00.175" v="277" actId="26606"/>
          <ac:picMkLst>
            <pc:docMk/>
            <pc:sldMk cId="159915393" sldId="259"/>
            <ac:picMk id="7" creationId="{1EDB60EB-EE2B-9C12-1567-1A98FAB46D5C}"/>
          </ac:picMkLst>
        </pc:picChg>
      </pc:sldChg>
      <pc:sldChg chg="addSp delSp modSp new mod setBg">
        <pc:chgData name="Amberlee Aponte" userId="8960b86c6e3cc5dc" providerId="LiveId" clId="{BCF11E0D-54E7-4928-8C06-75EF735C6577}" dt="2024-05-13T00:06:04.325" v="2710" actId="20577"/>
        <pc:sldMkLst>
          <pc:docMk/>
          <pc:sldMk cId="4176396341" sldId="260"/>
        </pc:sldMkLst>
        <pc:spChg chg="mod">
          <ac:chgData name="Amberlee Aponte" userId="8960b86c6e3cc5dc" providerId="LiveId" clId="{BCF11E0D-54E7-4928-8C06-75EF735C6577}" dt="2024-05-12T23:49:32.216" v="2199" actId="1076"/>
          <ac:spMkLst>
            <pc:docMk/>
            <pc:sldMk cId="4176396341" sldId="260"/>
            <ac:spMk id="2" creationId="{CA4C11B2-E312-A563-0159-0DCD06D6D9F6}"/>
          </ac:spMkLst>
        </pc:spChg>
        <pc:spChg chg="del">
          <ac:chgData name="Amberlee Aponte" userId="8960b86c6e3cc5dc" providerId="LiveId" clId="{BCF11E0D-54E7-4928-8C06-75EF735C6577}" dt="2024-05-12T22:13:20.300" v="1311" actId="931"/>
          <ac:spMkLst>
            <pc:docMk/>
            <pc:sldMk cId="4176396341" sldId="260"/>
            <ac:spMk id="3" creationId="{63163C9D-C097-B0F3-81C8-FF1BE8EB8ED5}"/>
          </ac:spMkLst>
        </pc:spChg>
        <pc:spChg chg="add mod">
          <ac:chgData name="Amberlee Aponte" userId="8960b86c6e3cc5dc" providerId="LiveId" clId="{BCF11E0D-54E7-4928-8C06-75EF735C6577}" dt="2024-05-13T00:06:04.325" v="2710" actId="20577"/>
          <ac:spMkLst>
            <pc:docMk/>
            <pc:sldMk cId="4176396341" sldId="260"/>
            <ac:spMk id="9" creationId="{A443E482-CA79-D24C-4598-E8E05F0958FD}"/>
          </ac:spMkLst>
        </pc:spChg>
        <pc:picChg chg="add mod">
          <ac:chgData name="Amberlee Aponte" userId="8960b86c6e3cc5dc" providerId="LiveId" clId="{BCF11E0D-54E7-4928-8C06-75EF735C6577}" dt="2024-05-12T22:13:33.443" v="1314" actId="26606"/>
          <ac:picMkLst>
            <pc:docMk/>
            <pc:sldMk cId="4176396341" sldId="260"/>
            <ac:picMk id="5" creationId="{EC67E6B3-51B0-B3E5-1147-10695C5098ED}"/>
          </ac:picMkLst>
        </pc:picChg>
      </pc:sldChg>
      <pc:sldChg chg="addSp delSp modSp new mod setBg setClrOvrMap">
        <pc:chgData name="Amberlee Aponte" userId="8960b86c6e3cc5dc" providerId="LiveId" clId="{BCF11E0D-54E7-4928-8C06-75EF735C6577}" dt="2024-05-13T01:18:30.128" v="3483" actId="5793"/>
        <pc:sldMkLst>
          <pc:docMk/>
          <pc:sldMk cId="1614451994" sldId="261"/>
        </pc:sldMkLst>
        <pc:spChg chg="mod ord">
          <ac:chgData name="Amberlee Aponte" userId="8960b86c6e3cc5dc" providerId="LiveId" clId="{BCF11E0D-54E7-4928-8C06-75EF735C6577}" dt="2024-05-13T00:11:15.919" v="2778" actId="1076"/>
          <ac:spMkLst>
            <pc:docMk/>
            <pc:sldMk cId="1614451994" sldId="261"/>
            <ac:spMk id="2" creationId="{0D794CFB-68DB-B2E9-176E-D0E84B5C98B6}"/>
          </ac:spMkLst>
        </pc:spChg>
        <pc:spChg chg="add del mod">
          <ac:chgData name="Amberlee Aponte" userId="8960b86c6e3cc5dc" providerId="LiveId" clId="{BCF11E0D-54E7-4928-8C06-75EF735C6577}" dt="2024-05-13T01:18:30.128" v="3483" actId="5793"/>
          <ac:spMkLst>
            <pc:docMk/>
            <pc:sldMk cId="1614451994" sldId="261"/>
            <ac:spMk id="3" creationId="{6DCAEBDD-A70F-A203-6B89-3CDEC1F8039A}"/>
          </ac:spMkLst>
        </pc:spChg>
        <pc:spChg chg="add del">
          <ac:chgData name="Amberlee Aponte" userId="8960b86c6e3cc5dc" providerId="LiveId" clId="{BCF11E0D-54E7-4928-8C06-75EF735C6577}" dt="2024-05-13T00:07:23.866" v="2738" actId="26606"/>
          <ac:spMkLst>
            <pc:docMk/>
            <pc:sldMk cId="1614451994" sldId="261"/>
            <ac:spMk id="9" creationId="{AFD66003-22F9-17A9-C6D6-7B0D2D23324A}"/>
          </ac:spMkLst>
        </pc:spChg>
        <pc:spChg chg="add del">
          <ac:chgData name="Amberlee Aponte" userId="8960b86c6e3cc5dc" providerId="LiveId" clId="{BCF11E0D-54E7-4928-8C06-75EF735C6577}" dt="2024-05-13T00:07:13.453" v="2736" actId="26606"/>
          <ac:spMkLst>
            <pc:docMk/>
            <pc:sldMk cId="1614451994" sldId="261"/>
            <ac:spMk id="10" creationId="{522A94E1-AEBD-4286-BFF8-0711E4CD3E3B}"/>
          </ac:spMkLst>
        </pc:spChg>
        <pc:spChg chg="add del">
          <ac:chgData name="Amberlee Aponte" userId="8960b86c6e3cc5dc" providerId="LiveId" clId="{BCF11E0D-54E7-4928-8C06-75EF735C6577}" dt="2024-05-13T00:07:23.866" v="2738" actId="26606"/>
          <ac:spMkLst>
            <pc:docMk/>
            <pc:sldMk cId="1614451994" sldId="261"/>
            <ac:spMk id="12" creationId="{3ECBE1F1-D69B-4AFA-ABD5-8E41720EF6DE}"/>
          </ac:spMkLst>
        </pc:spChg>
        <pc:spChg chg="add del">
          <ac:chgData name="Amberlee Aponte" userId="8960b86c6e3cc5dc" providerId="LiveId" clId="{BCF11E0D-54E7-4928-8C06-75EF735C6577}" dt="2024-05-13T00:07:23.866" v="2738" actId="26606"/>
          <ac:spMkLst>
            <pc:docMk/>
            <pc:sldMk cId="1614451994" sldId="261"/>
            <ac:spMk id="14" creationId="{603A6265-E10C-4B85-9C20-E75FCAF9CC63}"/>
          </ac:spMkLst>
        </pc:spChg>
        <pc:spChg chg="add del">
          <ac:chgData name="Amberlee Aponte" userId="8960b86c6e3cc5dc" providerId="LiveId" clId="{BCF11E0D-54E7-4928-8C06-75EF735C6577}" dt="2024-05-13T00:07:29.157" v="2740" actId="26606"/>
          <ac:spMkLst>
            <pc:docMk/>
            <pc:sldMk cId="1614451994" sldId="261"/>
            <ac:spMk id="16" creationId="{04812C46-200A-4DEB-A05E-3ED6C68C2387}"/>
          </ac:spMkLst>
        </pc:spChg>
        <pc:spChg chg="add del">
          <ac:chgData name="Amberlee Aponte" userId="8960b86c6e3cc5dc" providerId="LiveId" clId="{BCF11E0D-54E7-4928-8C06-75EF735C6577}" dt="2024-05-13T00:07:29.157" v="2740" actId="26606"/>
          <ac:spMkLst>
            <pc:docMk/>
            <pc:sldMk cId="1614451994" sldId="261"/>
            <ac:spMk id="17" creationId="{D1EA859B-E555-4109-94F3-6700E046E008}"/>
          </ac:spMkLst>
        </pc:spChg>
        <pc:spChg chg="add del">
          <ac:chgData name="Amberlee Aponte" userId="8960b86c6e3cc5dc" providerId="LiveId" clId="{BCF11E0D-54E7-4928-8C06-75EF735C6577}" dt="2024-05-13T00:07:29.157" v="2740" actId="26606"/>
          <ac:spMkLst>
            <pc:docMk/>
            <pc:sldMk cId="1614451994" sldId="261"/>
            <ac:spMk id="18" creationId="{6879D03E-DD00-3EEE-4C29-973F83502277}"/>
          </ac:spMkLst>
        </pc:spChg>
        <pc:spChg chg="add del">
          <ac:chgData name="Amberlee Aponte" userId="8960b86c6e3cc5dc" providerId="LiveId" clId="{BCF11E0D-54E7-4928-8C06-75EF735C6577}" dt="2024-05-13T00:10:56.042" v="2774" actId="26606"/>
          <ac:spMkLst>
            <pc:docMk/>
            <pc:sldMk cId="1614451994" sldId="261"/>
            <ac:spMk id="20" creationId="{3A930249-8242-4E2B-AF17-C01826488321}"/>
          </ac:spMkLst>
        </pc:spChg>
        <pc:spChg chg="add del">
          <ac:chgData name="Amberlee Aponte" userId="8960b86c6e3cc5dc" providerId="LiveId" clId="{BCF11E0D-54E7-4928-8C06-75EF735C6577}" dt="2024-05-13T00:10:56.042" v="2774" actId="26606"/>
          <ac:spMkLst>
            <pc:docMk/>
            <pc:sldMk cId="1614451994" sldId="261"/>
            <ac:spMk id="22" creationId="{A5BDD999-C5E1-4B3E-A710-768673819165}"/>
          </ac:spMkLst>
        </pc:spChg>
        <pc:spChg chg="add">
          <ac:chgData name="Amberlee Aponte" userId="8960b86c6e3cc5dc" providerId="LiveId" clId="{BCF11E0D-54E7-4928-8C06-75EF735C6577}" dt="2024-05-13T00:10:56.042" v="2774" actId="26606"/>
          <ac:spMkLst>
            <pc:docMk/>
            <pc:sldMk cId="1614451994" sldId="261"/>
            <ac:spMk id="27" creationId="{71B2258F-86CA-4D4D-8270-BC05FCDEBFB3}"/>
          </ac:spMkLst>
        </pc:spChg>
        <pc:picChg chg="add mod">
          <ac:chgData name="Amberlee Aponte" userId="8960b86c6e3cc5dc" providerId="LiveId" clId="{BCF11E0D-54E7-4928-8C06-75EF735C6577}" dt="2024-05-13T00:07:29.493" v="2742" actId="931"/>
          <ac:picMkLst>
            <pc:docMk/>
            <pc:sldMk cId="1614451994" sldId="261"/>
            <ac:picMk id="5" creationId="{B5A9829C-41A0-CA4F-00DB-2CDFB66E9F29}"/>
          </ac:picMkLst>
        </pc:picChg>
        <pc:picChg chg="add mod ord">
          <ac:chgData name="Amberlee Aponte" userId="8960b86c6e3cc5dc" providerId="LiveId" clId="{BCF11E0D-54E7-4928-8C06-75EF735C6577}" dt="2024-05-13T00:09:39.145" v="2757" actId="931"/>
          <ac:picMkLst>
            <pc:docMk/>
            <pc:sldMk cId="1614451994" sldId="261"/>
            <ac:picMk id="7" creationId="{37ACC27A-5AC4-D739-4BDB-A3CCFCA31AC7}"/>
          </ac:picMkLst>
        </pc:picChg>
        <pc:picChg chg="add mod">
          <ac:chgData name="Amberlee Aponte" userId="8960b86c6e3cc5dc" providerId="LiveId" clId="{BCF11E0D-54E7-4928-8C06-75EF735C6577}" dt="2024-05-13T00:10:10.389" v="2762" actId="931"/>
          <ac:picMkLst>
            <pc:docMk/>
            <pc:sldMk cId="1614451994" sldId="261"/>
            <ac:picMk id="11" creationId="{BB134F36-5CA4-170A-7C92-3D08C9FBC5A4}"/>
          </ac:picMkLst>
        </pc:picChg>
        <pc:picChg chg="add mod ord">
          <ac:chgData name="Amberlee Aponte" userId="8960b86c6e3cc5dc" providerId="LiveId" clId="{BCF11E0D-54E7-4928-8C06-75EF735C6577}" dt="2024-05-13T00:11:07.442" v="2777" actId="1076"/>
          <ac:picMkLst>
            <pc:docMk/>
            <pc:sldMk cId="1614451994" sldId="261"/>
            <ac:picMk id="15" creationId="{3D2D6692-1FDB-D6A4-FD39-9124D1C39851}"/>
          </ac:picMkLst>
        </pc:picChg>
      </pc:sldChg>
      <pc:sldChg chg="modSp new mod">
        <pc:chgData name="Amberlee Aponte" userId="8960b86c6e3cc5dc" providerId="LiveId" clId="{BCF11E0D-54E7-4928-8C06-75EF735C6577}" dt="2024-05-13T21:36:48.957" v="4270" actId="20577"/>
        <pc:sldMkLst>
          <pc:docMk/>
          <pc:sldMk cId="568966781" sldId="262"/>
        </pc:sldMkLst>
        <pc:spChg chg="mod">
          <ac:chgData name="Amberlee Aponte" userId="8960b86c6e3cc5dc" providerId="LiveId" clId="{BCF11E0D-54E7-4928-8C06-75EF735C6577}" dt="2024-05-13T21:36:48.957" v="4270" actId="20577"/>
          <ac:spMkLst>
            <pc:docMk/>
            <pc:sldMk cId="568966781" sldId="262"/>
            <ac:spMk id="2" creationId="{067AD0A6-B7FA-C56B-2CB0-D7760677035F}"/>
          </ac:spMkLst>
        </pc:spChg>
      </pc:sldChg>
      <pc:sldChg chg="addSp delSp modSp new mod setBg setClrOvrMap">
        <pc:chgData name="Amberlee Aponte" userId="8960b86c6e3cc5dc" providerId="LiveId" clId="{BCF11E0D-54E7-4928-8C06-75EF735C6577}" dt="2024-05-13T01:50:12.027" v="3751" actId="20577"/>
        <pc:sldMkLst>
          <pc:docMk/>
          <pc:sldMk cId="309333675" sldId="263"/>
        </pc:sldMkLst>
        <pc:spChg chg="mod ord">
          <ac:chgData name="Amberlee Aponte" userId="8960b86c6e3cc5dc" providerId="LiveId" clId="{BCF11E0D-54E7-4928-8C06-75EF735C6577}" dt="2024-05-13T01:45:07.516" v="3527" actId="20577"/>
          <ac:spMkLst>
            <pc:docMk/>
            <pc:sldMk cId="309333675" sldId="263"/>
            <ac:spMk id="2" creationId="{CEC0B654-AE1B-1801-9429-13AA43A7D4F5}"/>
          </ac:spMkLst>
        </pc:spChg>
        <pc:spChg chg="del">
          <ac:chgData name="Amberlee Aponte" userId="8960b86c6e3cc5dc" providerId="LiveId" clId="{BCF11E0D-54E7-4928-8C06-75EF735C6577}" dt="2024-05-13T01:42:05.470" v="3486" actId="931"/>
          <ac:spMkLst>
            <pc:docMk/>
            <pc:sldMk cId="309333675" sldId="263"/>
            <ac:spMk id="3" creationId="{43893CFE-BB65-4F88-4877-D4FC1F70CB8C}"/>
          </ac:spMkLst>
        </pc:spChg>
        <pc:spChg chg="add mod">
          <ac:chgData name="Amberlee Aponte" userId="8960b86c6e3cc5dc" providerId="LiveId" clId="{BCF11E0D-54E7-4928-8C06-75EF735C6577}" dt="2024-05-13T01:50:12.027" v="3751" actId="20577"/>
          <ac:spMkLst>
            <pc:docMk/>
            <pc:sldMk cId="309333675" sldId="263"/>
            <ac:spMk id="9" creationId="{A9C6136D-F873-28FC-DCD3-E294BB8BCC4A}"/>
          </ac:spMkLst>
        </pc:spChg>
        <pc:spChg chg="add">
          <ac:chgData name="Amberlee Aponte" userId="8960b86c6e3cc5dc" providerId="LiveId" clId="{BCF11E0D-54E7-4928-8C06-75EF735C6577}" dt="2024-05-13T01:42:09.872" v="3489" actId="26606"/>
          <ac:spMkLst>
            <pc:docMk/>
            <pc:sldMk cId="309333675" sldId="263"/>
            <ac:spMk id="12" creationId="{9228552E-C8B1-4A80-8448-0787CE0FC704}"/>
          </ac:spMkLst>
        </pc:spChg>
        <pc:picChg chg="add mod">
          <ac:chgData name="Amberlee Aponte" userId="8960b86c6e3cc5dc" providerId="LiveId" clId="{BCF11E0D-54E7-4928-8C06-75EF735C6577}" dt="2024-05-13T01:42:09.872" v="3489" actId="26606"/>
          <ac:picMkLst>
            <pc:docMk/>
            <pc:sldMk cId="309333675" sldId="263"/>
            <ac:picMk id="5" creationId="{3BFDF3B7-E1CD-3CA6-E211-5107F988A9D4}"/>
          </ac:picMkLst>
        </pc:picChg>
      </pc:sldChg>
      <pc:sldChg chg="addSp delSp modSp new mod setBg setClrOvrMap">
        <pc:chgData name="Amberlee Aponte" userId="8960b86c6e3cc5dc" providerId="LiveId" clId="{BCF11E0D-54E7-4928-8C06-75EF735C6577}" dt="2024-05-13T03:27:58.082" v="4267" actId="313"/>
        <pc:sldMkLst>
          <pc:docMk/>
          <pc:sldMk cId="1587401924" sldId="264"/>
        </pc:sldMkLst>
        <pc:spChg chg="mod ord">
          <ac:chgData name="Amberlee Aponte" userId="8960b86c6e3cc5dc" providerId="LiveId" clId="{BCF11E0D-54E7-4928-8C06-75EF735C6577}" dt="2024-05-13T01:52:28.909" v="3772" actId="5793"/>
          <ac:spMkLst>
            <pc:docMk/>
            <pc:sldMk cId="1587401924" sldId="264"/>
            <ac:spMk id="2" creationId="{813EA4CB-801D-16EA-17CB-303AC46AD736}"/>
          </ac:spMkLst>
        </pc:spChg>
        <pc:spChg chg="del">
          <ac:chgData name="Amberlee Aponte" userId="8960b86c6e3cc5dc" providerId="LiveId" clId="{BCF11E0D-54E7-4928-8C06-75EF735C6577}" dt="2024-05-13T01:52:05.607" v="3753" actId="931"/>
          <ac:spMkLst>
            <pc:docMk/>
            <pc:sldMk cId="1587401924" sldId="264"/>
            <ac:spMk id="3" creationId="{785A3A87-BFA9-7A73-8D75-E153C057FF62}"/>
          </ac:spMkLst>
        </pc:spChg>
        <pc:spChg chg="add mod">
          <ac:chgData name="Amberlee Aponte" userId="8960b86c6e3cc5dc" providerId="LiveId" clId="{BCF11E0D-54E7-4928-8C06-75EF735C6577}" dt="2024-05-13T03:27:58.082" v="4267" actId="313"/>
          <ac:spMkLst>
            <pc:docMk/>
            <pc:sldMk cId="1587401924" sldId="264"/>
            <ac:spMk id="9" creationId="{EC80F770-A8B1-961E-C03B-78C8F2E53381}"/>
          </ac:spMkLst>
        </pc:spChg>
        <pc:spChg chg="add">
          <ac:chgData name="Amberlee Aponte" userId="8960b86c6e3cc5dc" providerId="LiveId" clId="{BCF11E0D-54E7-4928-8C06-75EF735C6577}" dt="2024-05-13T01:52:23.437" v="3756" actId="26606"/>
          <ac:spMkLst>
            <pc:docMk/>
            <pc:sldMk cId="1587401924" sldId="264"/>
            <ac:spMk id="12" creationId="{9228552E-C8B1-4A80-8448-0787CE0FC704}"/>
          </ac:spMkLst>
        </pc:spChg>
        <pc:picChg chg="add mod">
          <ac:chgData name="Amberlee Aponte" userId="8960b86c6e3cc5dc" providerId="LiveId" clId="{BCF11E0D-54E7-4928-8C06-75EF735C6577}" dt="2024-05-13T01:52:23.437" v="3756" actId="26606"/>
          <ac:picMkLst>
            <pc:docMk/>
            <pc:sldMk cId="1587401924" sldId="264"/>
            <ac:picMk id="5" creationId="{C4F73D57-682B-E771-D93B-603E69EB248A}"/>
          </ac:picMkLst>
        </pc:picChg>
      </pc:sldChg>
    </pc:docChg>
  </pc:docChgLst>
</pc:chgInfo>
</file>

<file path=ppt/media/image1.jpeg>
</file>

<file path=ppt/media/image2.jpg>
</file>

<file path=ppt/media/image3.jpg>
</file>

<file path=ppt/media/image4.jpeg>
</file>

<file path=ppt/media/image5.jpeg>
</file>

<file path=ppt/media/image6.jpe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3CAF9-EF29-DB76-9B1D-F9B31F2E7E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AAD509A-5B95-2AC9-53A3-6512F5750A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128E59-6A17-0A59-33FC-3EA8E7DFDA3B}"/>
              </a:ext>
            </a:extLst>
          </p:cNvPr>
          <p:cNvSpPr>
            <a:spLocks noGrp="1"/>
          </p:cNvSpPr>
          <p:nvPr>
            <p:ph type="dt" sz="half" idx="10"/>
          </p:nvPr>
        </p:nvSpPr>
        <p:spPr/>
        <p:txBody>
          <a:bodyPr/>
          <a:lstStyle/>
          <a:p>
            <a:fld id="{D8C97DF5-BEC0-48E7-8980-346125D3C705}" type="datetimeFigureOut">
              <a:rPr lang="en-US" smtClean="0"/>
              <a:t>5/13/2024</a:t>
            </a:fld>
            <a:endParaRPr lang="en-US"/>
          </a:p>
        </p:txBody>
      </p:sp>
      <p:sp>
        <p:nvSpPr>
          <p:cNvPr id="5" name="Footer Placeholder 4">
            <a:extLst>
              <a:ext uri="{FF2B5EF4-FFF2-40B4-BE49-F238E27FC236}">
                <a16:creationId xmlns:a16="http://schemas.microsoft.com/office/drawing/2014/main" id="{BC974831-D776-5FE9-F451-8417CB8753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F7B893-254E-C00E-54C5-AD6E37883FC2}"/>
              </a:ext>
            </a:extLst>
          </p:cNvPr>
          <p:cNvSpPr>
            <a:spLocks noGrp="1"/>
          </p:cNvSpPr>
          <p:nvPr>
            <p:ph type="sldNum" sz="quarter" idx="12"/>
          </p:nvPr>
        </p:nvSpPr>
        <p:spPr/>
        <p:txBody>
          <a:bodyPr/>
          <a:lstStyle/>
          <a:p>
            <a:fld id="{0F955BE5-E10A-4F2B-9696-DE1E681182D4}" type="slidenum">
              <a:rPr lang="en-US" smtClean="0"/>
              <a:t>‹#›</a:t>
            </a:fld>
            <a:endParaRPr lang="en-US"/>
          </a:p>
        </p:txBody>
      </p:sp>
    </p:spTree>
    <p:extLst>
      <p:ext uri="{BB962C8B-B14F-4D97-AF65-F5344CB8AC3E}">
        <p14:creationId xmlns:p14="http://schemas.microsoft.com/office/powerpoint/2010/main" val="39888747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B6207-04C5-21C4-828D-DEA6AEC87E2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959FBF3-D159-A056-74EB-3036E65877C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D39AEB-6979-CE0A-084E-041257CD91AE}"/>
              </a:ext>
            </a:extLst>
          </p:cNvPr>
          <p:cNvSpPr>
            <a:spLocks noGrp="1"/>
          </p:cNvSpPr>
          <p:nvPr>
            <p:ph type="dt" sz="half" idx="10"/>
          </p:nvPr>
        </p:nvSpPr>
        <p:spPr/>
        <p:txBody>
          <a:bodyPr/>
          <a:lstStyle/>
          <a:p>
            <a:fld id="{D8C97DF5-BEC0-48E7-8980-346125D3C705}" type="datetimeFigureOut">
              <a:rPr lang="en-US" smtClean="0"/>
              <a:t>5/13/2024</a:t>
            </a:fld>
            <a:endParaRPr lang="en-US"/>
          </a:p>
        </p:txBody>
      </p:sp>
      <p:sp>
        <p:nvSpPr>
          <p:cNvPr id="5" name="Footer Placeholder 4">
            <a:extLst>
              <a:ext uri="{FF2B5EF4-FFF2-40B4-BE49-F238E27FC236}">
                <a16:creationId xmlns:a16="http://schemas.microsoft.com/office/drawing/2014/main" id="{6D91E859-9510-B5B1-D384-253D386AD5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AF8BBA-CCF3-5412-B8E7-B0364330CB15}"/>
              </a:ext>
            </a:extLst>
          </p:cNvPr>
          <p:cNvSpPr>
            <a:spLocks noGrp="1"/>
          </p:cNvSpPr>
          <p:nvPr>
            <p:ph type="sldNum" sz="quarter" idx="12"/>
          </p:nvPr>
        </p:nvSpPr>
        <p:spPr/>
        <p:txBody>
          <a:bodyPr/>
          <a:lstStyle/>
          <a:p>
            <a:fld id="{0F955BE5-E10A-4F2B-9696-DE1E681182D4}" type="slidenum">
              <a:rPr lang="en-US" smtClean="0"/>
              <a:t>‹#›</a:t>
            </a:fld>
            <a:endParaRPr lang="en-US"/>
          </a:p>
        </p:txBody>
      </p:sp>
    </p:spTree>
    <p:extLst>
      <p:ext uri="{BB962C8B-B14F-4D97-AF65-F5344CB8AC3E}">
        <p14:creationId xmlns:p14="http://schemas.microsoft.com/office/powerpoint/2010/main" val="18544040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086514E-B7CB-AC76-83AF-D8FDE0A57C9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2C77369-6699-C825-BBCB-8D53496D1D8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9B96CC-3600-8D34-6FCD-64505684825B}"/>
              </a:ext>
            </a:extLst>
          </p:cNvPr>
          <p:cNvSpPr>
            <a:spLocks noGrp="1"/>
          </p:cNvSpPr>
          <p:nvPr>
            <p:ph type="dt" sz="half" idx="10"/>
          </p:nvPr>
        </p:nvSpPr>
        <p:spPr/>
        <p:txBody>
          <a:bodyPr/>
          <a:lstStyle/>
          <a:p>
            <a:fld id="{D8C97DF5-BEC0-48E7-8980-346125D3C705}" type="datetimeFigureOut">
              <a:rPr lang="en-US" smtClean="0"/>
              <a:t>5/13/2024</a:t>
            </a:fld>
            <a:endParaRPr lang="en-US"/>
          </a:p>
        </p:txBody>
      </p:sp>
      <p:sp>
        <p:nvSpPr>
          <p:cNvPr id="5" name="Footer Placeholder 4">
            <a:extLst>
              <a:ext uri="{FF2B5EF4-FFF2-40B4-BE49-F238E27FC236}">
                <a16:creationId xmlns:a16="http://schemas.microsoft.com/office/drawing/2014/main" id="{C33552B7-8B99-F171-B3E4-A4602562D4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2A7979-C3A9-A341-FE1B-B7F560C76504}"/>
              </a:ext>
            </a:extLst>
          </p:cNvPr>
          <p:cNvSpPr>
            <a:spLocks noGrp="1"/>
          </p:cNvSpPr>
          <p:nvPr>
            <p:ph type="sldNum" sz="quarter" idx="12"/>
          </p:nvPr>
        </p:nvSpPr>
        <p:spPr/>
        <p:txBody>
          <a:bodyPr/>
          <a:lstStyle/>
          <a:p>
            <a:fld id="{0F955BE5-E10A-4F2B-9696-DE1E681182D4}" type="slidenum">
              <a:rPr lang="en-US" smtClean="0"/>
              <a:t>‹#›</a:t>
            </a:fld>
            <a:endParaRPr lang="en-US"/>
          </a:p>
        </p:txBody>
      </p:sp>
    </p:spTree>
    <p:extLst>
      <p:ext uri="{BB962C8B-B14F-4D97-AF65-F5344CB8AC3E}">
        <p14:creationId xmlns:p14="http://schemas.microsoft.com/office/powerpoint/2010/main" val="1537356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EA92B-DCDB-9475-A7C6-6C88C70534E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5BC1326-24D7-6EC1-BAA7-C05547CA1AF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AD8F10-85FB-DE1C-491D-E86B7165A3D6}"/>
              </a:ext>
            </a:extLst>
          </p:cNvPr>
          <p:cNvSpPr>
            <a:spLocks noGrp="1"/>
          </p:cNvSpPr>
          <p:nvPr>
            <p:ph type="dt" sz="half" idx="10"/>
          </p:nvPr>
        </p:nvSpPr>
        <p:spPr/>
        <p:txBody>
          <a:bodyPr/>
          <a:lstStyle/>
          <a:p>
            <a:fld id="{D8C97DF5-BEC0-48E7-8980-346125D3C705}" type="datetimeFigureOut">
              <a:rPr lang="en-US" smtClean="0"/>
              <a:t>5/13/2024</a:t>
            </a:fld>
            <a:endParaRPr lang="en-US"/>
          </a:p>
        </p:txBody>
      </p:sp>
      <p:sp>
        <p:nvSpPr>
          <p:cNvPr id="5" name="Footer Placeholder 4">
            <a:extLst>
              <a:ext uri="{FF2B5EF4-FFF2-40B4-BE49-F238E27FC236}">
                <a16:creationId xmlns:a16="http://schemas.microsoft.com/office/drawing/2014/main" id="{730AA039-8305-7CCD-291E-EDF5F0DE24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50EA54-A98F-4D72-DBFA-FFD98335E93C}"/>
              </a:ext>
            </a:extLst>
          </p:cNvPr>
          <p:cNvSpPr>
            <a:spLocks noGrp="1"/>
          </p:cNvSpPr>
          <p:nvPr>
            <p:ph type="sldNum" sz="quarter" idx="12"/>
          </p:nvPr>
        </p:nvSpPr>
        <p:spPr/>
        <p:txBody>
          <a:bodyPr/>
          <a:lstStyle/>
          <a:p>
            <a:fld id="{0F955BE5-E10A-4F2B-9696-DE1E681182D4}" type="slidenum">
              <a:rPr lang="en-US" smtClean="0"/>
              <a:t>‹#›</a:t>
            </a:fld>
            <a:endParaRPr lang="en-US"/>
          </a:p>
        </p:txBody>
      </p:sp>
    </p:spTree>
    <p:extLst>
      <p:ext uri="{BB962C8B-B14F-4D97-AF65-F5344CB8AC3E}">
        <p14:creationId xmlns:p14="http://schemas.microsoft.com/office/powerpoint/2010/main" val="41442868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9AB2D-F462-9666-07D8-DE6A7EFFD73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15A94E3-9B2B-1018-E7BD-452E9AA78B0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5C99744-B94E-2B13-4C9F-8DE3E2C5C0AF}"/>
              </a:ext>
            </a:extLst>
          </p:cNvPr>
          <p:cNvSpPr>
            <a:spLocks noGrp="1"/>
          </p:cNvSpPr>
          <p:nvPr>
            <p:ph type="dt" sz="half" idx="10"/>
          </p:nvPr>
        </p:nvSpPr>
        <p:spPr/>
        <p:txBody>
          <a:bodyPr/>
          <a:lstStyle/>
          <a:p>
            <a:fld id="{D8C97DF5-BEC0-48E7-8980-346125D3C705}" type="datetimeFigureOut">
              <a:rPr lang="en-US" smtClean="0"/>
              <a:t>5/13/2024</a:t>
            </a:fld>
            <a:endParaRPr lang="en-US"/>
          </a:p>
        </p:txBody>
      </p:sp>
      <p:sp>
        <p:nvSpPr>
          <p:cNvPr id="5" name="Footer Placeholder 4">
            <a:extLst>
              <a:ext uri="{FF2B5EF4-FFF2-40B4-BE49-F238E27FC236}">
                <a16:creationId xmlns:a16="http://schemas.microsoft.com/office/drawing/2014/main" id="{FD9209BC-7E60-84CE-9E9C-8DD4843D30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823EF9-3F82-7F83-FD37-F52361B1C87A}"/>
              </a:ext>
            </a:extLst>
          </p:cNvPr>
          <p:cNvSpPr>
            <a:spLocks noGrp="1"/>
          </p:cNvSpPr>
          <p:nvPr>
            <p:ph type="sldNum" sz="quarter" idx="12"/>
          </p:nvPr>
        </p:nvSpPr>
        <p:spPr/>
        <p:txBody>
          <a:bodyPr/>
          <a:lstStyle/>
          <a:p>
            <a:fld id="{0F955BE5-E10A-4F2B-9696-DE1E681182D4}" type="slidenum">
              <a:rPr lang="en-US" smtClean="0"/>
              <a:t>‹#›</a:t>
            </a:fld>
            <a:endParaRPr lang="en-US"/>
          </a:p>
        </p:txBody>
      </p:sp>
    </p:spTree>
    <p:extLst>
      <p:ext uri="{BB962C8B-B14F-4D97-AF65-F5344CB8AC3E}">
        <p14:creationId xmlns:p14="http://schemas.microsoft.com/office/powerpoint/2010/main" val="10787083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C7E01-5742-A1BE-C5E6-69EC1F4F8D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B337B8-207A-64B1-4896-750416C3E81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C9DB6B5-C6C5-E063-4001-80D7434D5B2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E3E75B2-D4DD-1AB8-6E12-16FEFA84E086}"/>
              </a:ext>
            </a:extLst>
          </p:cNvPr>
          <p:cNvSpPr>
            <a:spLocks noGrp="1"/>
          </p:cNvSpPr>
          <p:nvPr>
            <p:ph type="dt" sz="half" idx="10"/>
          </p:nvPr>
        </p:nvSpPr>
        <p:spPr/>
        <p:txBody>
          <a:bodyPr/>
          <a:lstStyle/>
          <a:p>
            <a:fld id="{D8C97DF5-BEC0-48E7-8980-346125D3C705}" type="datetimeFigureOut">
              <a:rPr lang="en-US" smtClean="0"/>
              <a:t>5/13/2024</a:t>
            </a:fld>
            <a:endParaRPr lang="en-US"/>
          </a:p>
        </p:txBody>
      </p:sp>
      <p:sp>
        <p:nvSpPr>
          <p:cNvPr id="6" name="Footer Placeholder 5">
            <a:extLst>
              <a:ext uri="{FF2B5EF4-FFF2-40B4-BE49-F238E27FC236}">
                <a16:creationId xmlns:a16="http://schemas.microsoft.com/office/drawing/2014/main" id="{16D5191A-CCE9-FABF-D324-F250478769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BB314C-A89A-3E76-4350-2201123B2FB0}"/>
              </a:ext>
            </a:extLst>
          </p:cNvPr>
          <p:cNvSpPr>
            <a:spLocks noGrp="1"/>
          </p:cNvSpPr>
          <p:nvPr>
            <p:ph type="sldNum" sz="quarter" idx="12"/>
          </p:nvPr>
        </p:nvSpPr>
        <p:spPr/>
        <p:txBody>
          <a:bodyPr/>
          <a:lstStyle/>
          <a:p>
            <a:fld id="{0F955BE5-E10A-4F2B-9696-DE1E681182D4}" type="slidenum">
              <a:rPr lang="en-US" smtClean="0"/>
              <a:t>‹#›</a:t>
            </a:fld>
            <a:endParaRPr lang="en-US"/>
          </a:p>
        </p:txBody>
      </p:sp>
    </p:spTree>
    <p:extLst>
      <p:ext uri="{BB962C8B-B14F-4D97-AF65-F5344CB8AC3E}">
        <p14:creationId xmlns:p14="http://schemas.microsoft.com/office/powerpoint/2010/main" val="12066516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AB922-8E72-CEFF-F6C6-54EF87C7159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BA41C1A-A943-770F-E301-2B9E3139813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92A4368-5734-0C66-71D3-8FEB5347CF5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C1E4F70-021C-8269-77FF-63F6CADF9E2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FA1A516-43FC-DAE6-0399-66DCC2A0B4B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600877D-B08B-AF98-6BB8-EFF3F0AC1B8D}"/>
              </a:ext>
            </a:extLst>
          </p:cNvPr>
          <p:cNvSpPr>
            <a:spLocks noGrp="1"/>
          </p:cNvSpPr>
          <p:nvPr>
            <p:ph type="dt" sz="half" idx="10"/>
          </p:nvPr>
        </p:nvSpPr>
        <p:spPr/>
        <p:txBody>
          <a:bodyPr/>
          <a:lstStyle/>
          <a:p>
            <a:fld id="{D8C97DF5-BEC0-48E7-8980-346125D3C705}" type="datetimeFigureOut">
              <a:rPr lang="en-US" smtClean="0"/>
              <a:t>5/13/2024</a:t>
            </a:fld>
            <a:endParaRPr lang="en-US"/>
          </a:p>
        </p:txBody>
      </p:sp>
      <p:sp>
        <p:nvSpPr>
          <p:cNvPr id="8" name="Footer Placeholder 7">
            <a:extLst>
              <a:ext uri="{FF2B5EF4-FFF2-40B4-BE49-F238E27FC236}">
                <a16:creationId xmlns:a16="http://schemas.microsoft.com/office/drawing/2014/main" id="{CE960CAC-E853-928B-5C7C-788538A9ABC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3149D81-830D-693F-6683-355B1F60C77E}"/>
              </a:ext>
            </a:extLst>
          </p:cNvPr>
          <p:cNvSpPr>
            <a:spLocks noGrp="1"/>
          </p:cNvSpPr>
          <p:nvPr>
            <p:ph type="sldNum" sz="quarter" idx="12"/>
          </p:nvPr>
        </p:nvSpPr>
        <p:spPr/>
        <p:txBody>
          <a:bodyPr/>
          <a:lstStyle/>
          <a:p>
            <a:fld id="{0F955BE5-E10A-4F2B-9696-DE1E681182D4}" type="slidenum">
              <a:rPr lang="en-US" smtClean="0"/>
              <a:t>‹#›</a:t>
            </a:fld>
            <a:endParaRPr lang="en-US"/>
          </a:p>
        </p:txBody>
      </p:sp>
    </p:spTree>
    <p:extLst>
      <p:ext uri="{BB962C8B-B14F-4D97-AF65-F5344CB8AC3E}">
        <p14:creationId xmlns:p14="http://schemas.microsoft.com/office/powerpoint/2010/main" val="26316653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0EBD9-3B39-5A00-32F6-B7BE9C9469A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4CAC66-AB64-C580-71D9-5D357D13B771}"/>
              </a:ext>
            </a:extLst>
          </p:cNvPr>
          <p:cNvSpPr>
            <a:spLocks noGrp="1"/>
          </p:cNvSpPr>
          <p:nvPr>
            <p:ph type="dt" sz="half" idx="10"/>
          </p:nvPr>
        </p:nvSpPr>
        <p:spPr/>
        <p:txBody>
          <a:bodyPr/>
          <a:lstStyle/>
          <a:p>
            <a:fld id="{D8C97DF5-BEC0-48E7-8980-346125D3C705}" type="datetimeFigureOut">
              <a:rPr lang="en-US" smtClean="0"/>
              <a:t>5/13/2024</a:t>
            </a:fld>
            <a:endParaRPr lang="en-US"/>
          </a:p>
        </p:txBody>
      </p:sp>
      <p:sp>
        <p:nvSpPr>
          <p:cNvPr id="4" name="Footer Placeholder 3">
            <a:extLst>
              <a:ext uri="{FF2B5EF4-FFF2-40B4-BE49-F238E27FC236}">
                <a16:creationId xmlns:a16="http://schemas.microsoft.com/office/drawing/2014/main" id="{0C6603F2-744C-E096-5034-9C98C804C34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B39A8D3-9EF8-4FB9-6268-72774038492D}"/>
              </a:ext>
            </a:extLst>
          </p:cNvPr>
          <p:cNvSpPr>
            <a:spLocks noGrp="1"/>
          </p:cNvSpPr>
          <p:nvPr>
            <p:ph type="sldNum" sz="quarter" idx="12"/>
          </p:nvPr>
        </p:nvSpPr>
        <p:spPr/>
        <p:txBody>
          <a:bodyPr/>
          <a:lstStyle/>
          <a:p>
            <a:fld id="{0F955BE5-E10A-4F2B-9696-DE1E681182D4}" type="slidenum">
              <a:rPr lang="en-US" smtClean="0"/>
              <a:t>‹#›</a:t>
            </a:fld>
            <a:endParaRPr lang="en-US"/>
          </a:p>
        </p:txBody>
      </p:sp>
    </p:spTree>
    <p:extLst>
      <p:ext uri="{BB962C8B-B14F-4D97-AF65-F5344CB8AC3E}">
        <p14:creationId xmlns:p14="http://schemas.microsoft.com/office/powerpoint/2010/main" val="12773047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B57EF2-35E5-5C22-B914-D532DB129B4C}"/>
              </a:ext>
            </a:extLst>
          </p:cNvPr>
          <p:cNvSpPr>
            <a:spLocks noGrp="1"/>
          </p:cNvSpPr>
          <p:nvPr>
            <p:ph type="dt" sz="half" idx="10"/>
          </p:nvPr>
        </p:nvSpPr>
        <p:spPr/>
        <p:txBody>
          <a:bodyPr/>
          <a:lstStyle/>
          <a:p>
            <a:fld id="{D8C97DF5-BEC0-48E7-8980-346125D3C705}" type="datetimeFigureOut">
              <a:rPr lang="en-US" smtClean="0"/>
              <a:t>5/13/2024</a:t>
            </a:fld>
            <a:endParaRPr lang="en-US"/>
          </a:p>
        </p:txBody>
      </p:sp>
      <p:sp>
        <p:nvSpPr>
          <p:cNvPr id="3" name="Footer Placeholder 2">
            <a:extLst>
              <a:ext uri="{FF2B5EF4-FFF2-40B4-BE49-F238E27FC236}">
                <a16:creationId xmlns:a16="http://schemas.microsoft.com/office/drawing/2014/main" id="{00247729-CF4D-C2B6-6AA8-731F7E0D6DB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413765F-949D-B67E-6E21-AADC1FCE7171}"/>
              </a:ext>
            </a:extLst>
          </p:cNvPr>
          <p:cNvSpPr>
            <a:spLocks noGrp="1"/>
          </p:cNvSpPr>
          <p:nvPr>
            <p:ph type="sldNum" sz="quarter" idx="12"/>
          </p:nvPr>
        </p:nvSpPr>
        <p:spPr/>
        <p:txBody>
          <a:bodyPr/>
          <a:lstStyle/>
          <a:p>
            <a:fld id="{0F955BE5-E10A-4F2B-9696-DE1E681182D4}" type="slidenum">
              <a:rPr lang="en-US" smtClean="0"/>
              <a:t>‹#›</a:t>
            </a:fld>
            <a:endParaRPr lang="en-US"/>
          </a:p>
        </p:txBody>
      </p:sp>
    </p:spTree>
    <p:extLst>
      <p:ext uri="{BB962C8B-B14F-4D97-AF65-F5344CB8AC3E}">
        <p14:creationId xmlns:p14="http://schemas.microsoft.com/office/powerpoint/2010/main" val="12764508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2A1001-9676-31ED-B83E-33041BAD4A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09FF10F-E2F2-00EE-8AC8-035629201DA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162866C-2CAF-5CC1-816A-CB2FE9DB32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E493951-48BA-BC39-783E-B8C6E447E616}"/>
              </a:ext>
            </a:extLst>
          </p:cNvPr>
          <p:cNvSpPr>
            <a:spLocks noGrp="1"/>
          </p:cNvSpPr>
          <p:nvPr>
            <p:ph type="dt" sz="half" idx="10"/>
          </p:nvPr>
        </p:nvSpPr>
        <p:spPr/>
        <p:txBody>
          <a:bodyPr/>
          <a:lstStyle/>
          <a:p>
            <a:fld id="{D8C97DF5-BEC0-48E7-8980-346125D3C705}" type="datetimeFigureOut">
              <a:rPr lang="en-US" smtClean="0"/>
              <a:t>5/13/2024</a:t>
            </a:fld>
            <a:endParaRPr lang="en-US"/>
          </a:p>
        </p:txBody>
      </p:sp>
      <p:sp>
        <p:nvSpPr>
          <p:cNvPr id="6" name="Footer Placeholder 5">
            <a:extLst>
              <a:ext uri="{FF2B5EF4-FFF2-40B4-BE49-F238E27FC236}">
                <a16:creationId xmlns:a16="http://schemas.microsoft.com/office/drawing/2014/main" id="{89A6448D-D689-B8CC-B3FC-860CC90001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DB2E78-2846-CE7E-74FA-93A651CFC846}"/>
              </a:ext>
            </a:extLst>
          </p:cNvPr>
          <p:cNvSpPr>
            <a:spLocks noGrp="1"/>
          </p:cNvSpPr>
          <p:nvPr>
            <p:ph type="sldNum" sz="quarter" idx="12"/>
          </p:nvPr>
        </p:nvSpPr>
        <p:spPr/>
        <p:txBody>
          <a:bodyPr/>
          <a:lstStyle/>
          <a:p>
            <a:fld id="{0F955BE5-E10A-4F2B-9696-DE1E681182D4}" type="slidenum">
              <a:rPr lang="en-US" smtClean="0"/>
              <a:t>‹#›</a:t>
            </a:fld>
            <a:endParaRPr lang="en-US"/>
          </a:p>
        </p:txBody>
      </p:sp>
    </p:spTree>
    <p:extLst>
      <p:ext uri="{BB962C8B-B14F-4D97-AF65-F5344CB8AC3E}">
        <p14:creationId xmlns:p14="http://schemas.microsoft.com/office/powerpoint/2010/main" val="27507930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F325E-D711-14B0-FA3C-F7BB057451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C30AD2E-7949-7E91-3C50-B50100A88A7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09E84A1-5ECD-EABD-B020-836573E848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81557BC-550C-3E89-E581-7CEEA90E1987}"/>
              </a:ext>
            </a:extLst>
          </p:cNvPr>
          <p:cNvSpPr>
            <a:spLocks noGrp="1"/>
          </p:cNvSpPr>
          <p:nvPr>
            <p:ph type="dt" sz="half" idx="10"/>
          </p:nvPr>
        </p:nvSpPr>
        <p:spPr/>
        <p:txBody>
          <a:bodyPr/>
          <a:lstStyle/>
          <a:p>
            <a:fld id="{D8C97DF5-BEC0-48E7-8980-346125D3C705}" type="datetimeFigureOut">
              <a:rPr lang="en-US" smtClean="0"/>
              <a:t>5/13/2024</a:t>
            </a:fld>
            <a:endParaRPr lang="en-US"/>
          </a:p>
        </p:txBody>
      </p:sp>
      <p:sp>
        <p:nvSpPr>
          <p:cNvPr id="6" name="Footer Placeholder 5">
            <a:extLst>
              <a:ext uri="{FF2B5EF4-FFF2-40B4-BE49-F238E27FC236}">
                <a16:creationId xmlns:a16="http://schemas.microsoft.com/office/drawing/2014/main" id="{1A5B56A3-28F1-F56B-ACD3-F403F7F929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7C64E1-0D08-EAE6-0088-3A7DB69BDFA4}"/>
              </a:ext>
            </a:extLst>
          </p:cNvPr>
          <p:cNvSpPr>
            <a:spLocks noGrp="1"/>
          </p:cNvSpPr>
          <p:nvPr>
            <p:ph type="sldNum" sz="quarter" idx="12"/>
          </p:nvPr>
        </p:nvSpPr>
        <p:spPr/>
        <p:txBody>
          <a:bodyPr/>
          <a:lstStyle/>
          <a:p>
            <a:fld id="{0F955BE5-E10A-4F2B-9696-DE1E681182D4}" type="slidenum">
              <a:rPr lang="en-US" smtClean="0"/>
              <a:t>‹#›</a:t>
            </a:fld>
            <a:endParaRPr lang="en-US"/>
          </a:p>
        </p:txBody>
      </p:sp>
    </p:spTree>
    <p:extLst>
      <p:ext uri="{BB962C8B-B14F-4D97-AF65-F5344CB8AC3E}">
        <p14:creationId xmlns:p14="http://schemas.microsoft.com/office/powerpoint/2010/main" val="22735543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90A1F5-57EB-296A-7D1B-49E47549BA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8D54EBB-FAC5-6220-7E5B-0BB945CDA55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4F0730-037B-1C58-9287-FA1F11EE42A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8C97DF5-BEC0-48E7-8980-346125D3C705}" type="datetimeFigureOut">
              <a:rPr lang="en-US" smtClean="0"/>
              <a:t>5/13/2024</a:t>
            </a:fld>
            <a:endParaRPr lang="en-US"/>
          </a:p>
        </p:txBody>
      </p:sp>
      <p:sp>
        <p:nvSpPr>
          <p:cNvPr id="5" name="Footer Placeholder 4">
            <a:extLst>
              <a:ext uri="{FF2B5EF4-FFF2-40B4-BE49-F238E27FC236}">
                <a16:creationId xmlns:a16="http://schemas.microsoft.com/office/drawing/2014/main" id="{B95B0CB3-8C0D-EEE2-D3B2-C87BF1DC3B6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B1A2B2A-0733-2898-59B6-D291EA4C3E2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F955BE5-E10A-4F2B-9696-DE1E681182D4}" type="slidenum">
              <a:rPr lang="en-US" smtClean="0"/>
              <a:t>‹#›</a:t>
            </a:fld>
            <a:endParaRPr lang="en-US"/>
          </a:p>
        </p:txBody>
      </p:sp>
    </p:spTree>
    <p:extLst>
      <p:ext uri="{BB962C8B-B14F-4D97-AF65-F5344CB8AC3E}">
        <p14:creationId xmlns:p14="http://schemas.microsoft.com/office/powerpoint/2010/main" val="42367517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light shining through a cave&#10;&#10;Description automatically generated">
            <a:extLst>
              <a:ext uri="{FF2B5EF4-FFF2-40B4-BE49-F238E27FC236}">
                <a16:creationId xmlns:a16="http://schemas.microsoft.com/office/drawing/2014/main" id="{B417D610-BFEA-36EB-44E6-925E22C795BC}"/>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9583" b="5830"/>
          <a:stretch/>
        </p:blipFill>
        <p:spPr>
          <a:xfrm>
            <a:off x="20" y="1"/>
            <a:ext cx="12191980" cy="6857999"/>
          </a:xfrm>
          <a:prstGeom prst="rect">
            <a:avLst/>
          </a:prstGeom>
          <a:gradFill flip="none" rotWithShape="1">
            <a:gsLst>
              <a:gs pos="0">
                <a:schemeClr val="accent3">
                  <a:lumMod val="60000"/>
                  <a:lumOff val="40000"/>
                </a:schemeClr>
              </a:gs>
              <a:gs pos="75000">
                <a:schemeClr val="accent6">
                  <a:lumMod val="60000"/>
                  <a:lumOff val="40000"/>
                  <a:alpha val="0"/>
                </a:schemeClr>
              </a:gs>
            </a:gsLst>
            <a:lin ang="10800000" scaled="1"/>
            <a:tileRect/>
          </a:gradFill>
        </p:spPr>
      </p:pic>
      <p:sp>
        <p:nvSpPr>
          <p:cNvPr id="2" name="Title 1">
            <a:extLst>
              <a:ext uri="{FF2B5EF4-FFF2-40B4-BE49-F238E27FC236}">
                <a16:creationId xmlns:a16="http://schemas.microsoft.com/office/drawing/2014/main" id="{782A053F-19A3-CB6E-7F6F-8F17ABE1C781}"/>
              </a:ext>
            </a:extLst>
          </p:cNvPr>
          <p:cNvSpPr>
            <a:spLocks noGrp="1"/>
          </p:cNvSpPr>
          <p:nvPr>
            <p:ph type="ctrTitle"/>
          </p:nvPr>
        </p:nvSpPr>
        <p:spPr>
          <a:xfrm>
            <a:off x="1524000" y="1122362"/>
            <a:ext cx="9144000" cy="2900518"/>
          </a:xfrm>
        </p:spPr>
        <p:txBody>
          <a:bodyPr>
            <a:normAutofit/>
          </a:bodyPr>
          <a:lstStyle/>
          <a:p>
            <a:r>
              <a:rPr lang="en-US" dirty="0">
                <a:solidFill>
                  <a:srgbClr val="FFFFFF"/>
                </a:solidFill>
              </a:rPr>
              <a:t>A Campaign made of Classes…</a:t>
            </a:r>
          </a:p>
        </p:txBody>
      </p:sp>
      <p:sp>
        <p:nvSpPr>
          <p:cNvPr id="3" name="Subtitle 2">
            <a:extLst>
              <a:ext uri="{FF2B5EF4-FFF2-40B4-BE49-F238E27FC236}">
                <a16:creationId xmlns:a16="http://schemas.microsoft.com/office/drawing/2014/main" id="{B9A48F0C-EC99-B0FC-6AC1-158312754F39}"/>
              </a:ext>
            </a:extLst>
          </p:cNvPr>
          <p:cNvSpPr>
            <a:spLocks noGrp="1"/>
          </p:cNvSpPr>
          <p:nvPr>
            <p:ph type="subTitle" idx="1"/>
          </p:nvPr>
        </p:nvSpPr>
        <p:spPr>
          <a:xfrm>
            <a:off x="1524000" y="4159404"/>
            <a:ext cx="9144000" cy="1098395"/>
          </a:xfrm>
        </p:spPr>
        <p:txBody>
          <a:bodyPr>
            <a:normAutofit/>
          </a:bodyPr>
          <a:lstStyle/>
          <a:p>
            <a:r>
              <a:rPr lang="en-US" dirty="0">
                <a:solidFill>
                  <a:srgbClr val="FFFFFF"/>
                </a:solidFill>
              </a:rPr>
              <a:t>What exactly is this project?</a:t>
            </a:r>
          </a:p>
        </p:txBody>
      </p:sp>
    </p:spTree>
    <p:extLst>
      <p:ext uri="{BB962C8B-B14F-4D97-AF65-F5344CB8AC3E}">
        <p14:creationId xmlns:p14="http://schemas.microsoft.com/office/powerpoint/2010/main" val="266554899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A person walking in a forest&#10;&#10;Description automatically generated">
            <a:extLst>
              <a:ext uri="{FF2B5EF4-FFF2-40B4-BE49-F238E27FC236}">
                <a16:creationId xmlns:a16="http://schemas.microsoft.com/office/drawing/2014/main" id="{F2529780-3A3C-7365-C0C6-9073CE6963C5}"/>
              </a:ext>
            </a:extLst>
          </p:cNvPr>
          <p:cNvPicPr>
            <a:picLocks noChangeAspect="1"/>
          </p:cNvPicPr>
          <p:nvPr/>
        </p:nvPicPr>
        <p:blipFill rotWithShape="1">
          <a:blip r:embed="rId2">
            <a:extLst>
              <a:ext uri="{28A0092B-C50C-407E-A947-70E740481C1C}">
                <a14:useLocalDpi xmlns:a14="http://schemas.microsoft.com/office/drawing/2010/main" val="0"/>
              </a:ext>
            </a:extLst>
          </a:blip>
          <a:srcRect l="17715" r="23019" b="-1"/>
          <a:stretch/>
        </p:blipFill>
        <p:spPr>
          <a:xfrm>
            <a:off x="6103027" y="10"/>
            <a:ext cx="6088971" cy="6857990"/>
          </a:xfrm>
          <a:prstGeom prst="rect">
            <a:avLst/>
          </a:prstGeom>
        </p:spPr>
      </p:pic>
      <p:sp useBgFill="1">
        <p:nvSpPr>
          <p:cNvPr id="15" name="Rectangle 14">
            <a:extLst>
              <a:ext uri="{FF2B5EF4-FFF2-40B4-BE49-F238E27FC236}">
                <a16:creationId xmlns:a16="http://schemas.microsoft.com/office/drawing/2014/main" id="{59B296B9-C5A5-4E4F-9B60-C907B5F146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20">
            <a:extLst>
              <a:ext uri="{FF2B5EF4-FFF2-40B4-BE49-F238E27FC236}">
                <a16:creationId xmlns:a16="http://schemas.microsoft.com/office/drawing/2014/main" id="{D0300FD3-5AF1-6305-15FA-907807267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03025" cy="2285995"/>
          </a:xfrm>
          <a:prstGeom prst="rect">
            <a:avLst/>
          </a:prstGeom>
          <a:ln>
            <a:noFill/>
          </a:ln>
          <a:effectLst>
            <a:outerShdw blurRad="254000" dist="127000" dir="5460000" sx="92000" sy="92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FBA2CEE-6AF1-3F91-759C-0B4D0B714341}"/>
              </a:ext>
            </a:extLst>
          </p:cNvPr>
          <p:cNvSpPr>
            <a:spLocks noGrp="1"/>
          </p:cNvSpPr>
          <p:nvPr>
            <p:ph type="title"/>
          </p:nvPr>
        </p:nvSpPr>
        <p:spPr>
          <a:xfrm>
            <a:off x="761801" y="328512"/>
            <a:ext cx="4778387" cy="1628970"/>
          </a:xfrm>
        </p:spPr>
        <p:txBody>
          <a:bodyPr anchor="ctr">
            <a:normAutofit/>
          </a:bodyPr>
          <a:lstStyle/>
          <a:p>
            <a:r>
              <a:rPr lang="en-US" sz="4000" dirty="0"/>
              <a:t>An RPG campaign</a:t>
            </a:r>
          </a:p>
        </p:txBody>
      </p:sp>
      <p:sp>
        <p:nvSpPr>
          <p:cNvPr id="10" name="Content Placeholder 9">
            <a:extLst>
              <a:ext uri="{FF2B5EF4-FFF2-40B4-BE49-F238E27FC236}">
                <a16:creationId xmlns:a16="http://schemas.microsoft.com/office/drawing/2014/main" id="{DD4E4DC8-1916-1F9E-5B95-43D88C74B8A8}"/>
              </a:ext>
            </a:extLst>
          </p:cNvPr>
          <p:cNvSpPr>
            <a:spLocks noGrp="1"/>
          </p:cNvSpPr>
          <p:nvPr>
            <p:ph idx="1"/>
          </p:nvPr>
        </p:nvSpPr>
        <p:spPr>
          <a:xfrm>
            <a:off x="761801" y="2884929"/>
            <a:ext cx="4659756" cy="3374137"/>
          </a:xfrm>
        </p:spPr>
        <p:txBody>
          <a:bodyPr anchor="ctr">
            <a:normAutofit/>
          </a:bodyPr>
          <a:lstStyle/>
          <a:p>
            <a:r>
              <a:rPr lang="en-US" sz="2000" dirty="0"/>
              <a:t>Made for the classic game Dungeons and Dragons.</a:t>
            </a:r>
          </a:p>
          <a:p>
            <a:r>
              <a:rPr lang="en-US" sz="2000" dirty="0"/>
              <a:t>A software that allows user to keep track of everything in your campaign, such as weapons and battles.</a:t>
            </a:r>
          </a:p>
          <a:p>
            <a:r>
              <a:rPr lang="en-US" sz="2000" dirty="0"/>
              <a:t>In battles, user can use Rolls for certain actions and choose how to interact with the battles you are in</a:t>
            </a:r>
          </a:p>
        </p:txBody>
      </p:sp>
    </p:spTree>
    <p:extLst>
      <p:ext uri="{BB962C8B-B14F-4D97-AF65-F5344CB8AC3E}">
        <p14:creationId xmlns:p14="http://schemas.microsoft.com/office/powerpoint/2010/main" val="37940389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6F777-897F-1602-4D9B-2BAA8C18CCEA}"/>
              </a:ext>
            </a:extLst>
          </p:cNvPr>
          <p:cNvSpPr>
            <a:spLocks noGrp="1"/>
          </p:cNvSpPr>
          <p:nvPr>
            <p:ph type="title"/>
          </p:nvPr>
        </p:nvSpPr>
        <p:spPr>
          <a:xfrm>
            <a:off x="6417733" y="490537"/>
            <a:ext cx="5291663" cy="1628775"/>
          </a:xfrm>
        </p:spPr>
        <p:txBody>
          <a:bodyPr anchor="b">
            <a:normAutofit/>
          </a:bodyPr>
          <a:lstStyle/>
          <a:p>
            <a:r>
              <a:rPr lang="en-US" sz="4000" dirty="0"/>
              <a:t>Developed by us…</a:t>
            </a:r>
          </a:p>
        </p:txBody>
      </p:sp>
      <p:pic>
        <p:nvPicPr>
          <p:cNvPr id="5" name="Content Placeholder 4" descr="A field with trees in the background&#10;&#10;Description automatically generated">
            <a:extLst>
              <a:ext uri="{FF2B5EF4-FFF2-40B4-BE49-F238E27FC236}">
                <a16:creationId xmlns:a16="http://schemas.microsoft.com/office/drawing/2014/main" id="{8D30E429-65AB-B448-81D4-8DBAC2845A1F}"/>
              </a:ext>
            </a:extLst>
          </p:cNvPr>
          <p:cNvPicPr>
            <a:picLocks noChangeAspect="1"/>
          </p:cNvPicPr>
          <p:nvPr/>
        </p:nvPicPr>
        <p:blipFill rotWithShape="1">
          <a:blip r:embed="rId2">
            <a:extLst>
              <a:ext uri="{28A0092B-C50C-407E-A947-70E740481C1C}">
                <a14:useLocalDpi xmlns:a14="http://schemas.microsoft.com/office/drawing/2010/main" val="0"/>
              </a:ext>
            </a:extLst>
          </a:blip>
          <a:srcRect t="20615" r="-2" b="4307"/>
          <a:stretch/>
        </p:blipFill>
        <p:spPr>
          <a:xfrm>
            <a:off x="2" y="1587"/>
            <a:ext cx="6095999" cy="6856413"/>
          </a:xfrm>
          <a:custGeom>
            <a:avLst/>
            <a:gdLst/>
            <a:ahLst/>
            <a:cxnLst/>
            <a:rect l="l" t="t" r="r" b="b"/>
            <a:pathLst>
              <a:path w="6649908" h="6856413">
                <a:moveTo>
                  <a:pt x="0" y="0"/>
                </a:moveTo>
                <a:lnTo>
                  <a:pt x="6559859" y="0"/>
                </a:lnTo>
                <a:lnTo>
                  <a:pt x="6572145" y="79394"/>
                </a:lnTo>
                <a:cubicBezTo>
                  <a:pt x="6857782" y="2230562"/>
                  <a:pt x="6243159" y="4473353"/>
                  <a:pt x="6528796" y="6624522"/>
                </a:cubicBezTo>
                <a:lnTo>
                  <a:pt x="6564680" y="6856413"/>
                </a:lnTo>
                <a:lnTo>
                  <a:pt x="0" y="6856413"/>
                </a:lnTo>
                <a:close/>
              </a:path>
            </a:pathLst>
          </a:custGeom>
        </p:spPr>
      </p:pic>
      <p:sp>
        <p:nvSpPr>
          <p:cNvPr id="9" name="Content Placeholder 8">
            <a:extLst>
              <a:ext uri="{FF2B5EF4-FFF2-40B4-BE49-F238E27FC236}">
                <a16:creationId xmlns:a16="http://schemas.microsoft.com/office/drawing/2014/main" id="{5A985F06-2D48-4D74-D54C-6F83D5BDBDB8}"/>
              </a:ext>
            </a:extLst>
          </p:cNvPr>
          <p:cNvSpPr>
            <a:spLocks noGrp="1"/>
          </p:cNvSpPr>
          <p:nvPr>
            <p:ph idx="1"/>
          </p:nvPr>
        </p:nvSpPr>
        <p:spPr>
          <a:xfrm>
            <a:off x="6417734" y="2614612"/>
            <a:ext cx="5291663" cy="3752849"/>
          </a:xfrm>
        </p:spPr>
        <p:txBody>
          <a:bodyPr>
            <a:normAutofit/>
          </a:bodyPr>
          <a:lstStyle/>
          <a:p>
            <a:pPr>
              <a:lnSpc>
                <a:spcPct val="150000"/>
              </a:lnSpc>
            </a:pPr>
            <a:r>
              <a:rPr lang="en-US" sz="1800" dirty="0"/>
              <a:t>Amberlee Aponte: Tech Lead</a:t>
            </a:r>
          </a:p>
          <a:p>
            <a:pPr>
              <a:lnSpc>
                <a:spcPct val="150000"/>
              </a:lnSpc>
            </a:pPr>
            <a:r>
              <a:rPr lang="en-US" sz="1800" dirty="0"/>
              <a:t>Bailey </a:t>
            </a:r>
            <a:r>
              <a:rPr lang="en-US" sz="1800" dirty="0" err="1"/>
              <a:t>Perillo</a:t>
            </a:r>
            <a:r>
              <a:rPr lang="en-US" sz="1800" dirty="0"/>
              <a:t>: Manager</a:t>
            </a:r>
          </a:p>
          <a:p>
            <a:pPr>
              <a:lnSpc>
                <a:spcPct val="150000"/>
              </a:lnSpc>
            </a:pPr>
            <a:r>
              <a:rPr lang="en-US" sz="1800" dirty="0" err="1"/>
              <a:t>Illir</a:t>
            </a:r>
            <a:r>
              <a:rPr lang="en-US" sz="1800" dirty="0"/>
              <a:t> Krasniqi: Developer</a:t>
            </a:r>
          </a:p>
        </p:txBody>
      </p:sp>
    </p:spTree>
    <p:extLst>
      <p:ext uri="{BB962C8B-B14F-4D97-AF65-F5344CB8AC3E}">
        <p14:creationId xmlns:p14="http://schemas.microsoft.com/office/powerpoint/2010/main" val="29326480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A path through a field of flowers&#10;&#10;Description automatically generated">
            <a:extLst>
              <a:ext uri="{FF2B5EF4-FFF2-40B4-BE49-F238E27FC236}">
                <a16:creationId xmlns:a16="http://schemas.microsoft.com/office/drawing/2014/main" id="{1EDB60EB-EE2B-9C12-1567-1A98FAB46D5C}"/>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b="15730"/>
          <a:stretch/>
        </p:blipFill>
        <p:spPr>
          <a:xfrm>
            <a:off x="20" y="10"/>
            <a:ext cx="12191980" cy="6857990"/>
          </a:xfrm>
          <a:prstGeom prst="rect">
            <a:avLst/>
          </a:prstGeom>
        </p:spPr>
      </p:pic>
      <p:sp>
        <p:nvSpPr>
          <p:cNvPr id="22" name="Title 1">
            <a:extLst>
              <a:ext uri="{FF2B5EF4-FFF2-40B4-BE49-F238E27FC236}">
                <a16:creationId xmlns:a16="http://schemas.microsoft.com/office/drawing/2014/main" id="{9AC2B570-1412-9591-C628-1F34F5EB7CB2}"/>
              </a:ext>
            </a:extLst>
          </p:cNvPr>
          <p:cNvSpPr>
            <a:spLocks noGrp="1"/>
          </p:cNvSpPr>
          <p:nvPr>
            <p:ph type="title"/>
          </p:nvPr>
        </p:nvSpPr>
        <p:spPr>
          <a:xfrm>
            <a:off x="838200" y="365125"/>
            <a:ext cx="10515600" cy="1325563"/>
          </a:xfrm>
        </p:spPr>
        <p:txBody>
          <a:bodyPr>
            <a:normAutofit/>
          </a:bodyPr>
          <a:lstStyle/>
          <a:p>
            <a:r>
              <a:rPr lang="en-US" dirty="0">
                <a:solidFill>
                  <a:srgbClr val="FFFFFF"/>
                </a:solidFill>
              </a:rPr>
              <a:t>These roles demanded that we do the following…</a:t>
            </a:r>
          </a:p>
        </p:txBody>
      </p:sp>
      <p:sp>
        <p:nvSpPr>
          <p:cNvPr id="23" name="Content Placeholder 10">
            <a:extLst>
              <a:ext uri="{FF2B5EF4-FFF2-40B4-BE49-F238E27FC236}">
                <a16:creationId xmlns:a16="http://schemas.microsoft.com/office/drawing/2014/main" id="{9E6EFA2F-680D-4938-8452-16B572A9C8BD}"/>
              </a:ext>
            </a:extLst>
          </p:cNvPr>
          <p:cNvSpPr>
            <a:spLocks noGrp="1"/>
          </p:cNvSpPr>
          <p:nvPr>
            <p:ph idx="1"/>
          </p:nvPr>
        </p:nvSpPr>
        <p:spPr>
          <a:xfrm>
            <a:off x="176981" y="1690688"/>
            <a:ext cx="11828206" cy="4975583"/>
          </a:xfrm>
        </p:spPr>
        <p:txBody>
          <a:bodyPr>
            <a:normAutofit/>
          </a:bodyPr>
          <a:lstStyle/>
          <a:p>
            <a:r>
              <a:rPr lang="en-US" dirty="0">
                <a:solidFill>
                  <a:srgbClr val="FFFFFF"/>
                </a:solidFill>
              </a:rPr>
              <a:t>Tech Lead</a:t>
            </a:r>
          </a:p>
          <a:p>
            <a:pPr lvl="1">
              <a:buFont typeface="Courier New" panose="02070309020205020404" pitchFamily="49" charset="0"/>
              <a:buChar char="o"/>
            </a:pPr>
            <a:r>
              <a:rPr lang="en-US" dirty="0">
                <a:solidFill>
                  <a:srgbClr val="FFFFFF"/>
                </a:solidFill>
              </a:rPr>
              <a:t>Guide fellow group members on what should be done</a:t>
            </a:r>
          </a:p>
          <a:p>
            <a:pPr lvl="1">
              <a:buFont typeface="Courier New" panose="02070309020205020404" pitchFamily="49" charset="0"/>
              <a:buChar char="o"/>
            </a:pPr>
            <a:r>
              <a:rPr lang="en-US" dirty="0">
                <a:solidFill>
                  <a:srgbClr val="FFFFFF"/>
                </a:solidFill>
              </a:rPr>
              <a:t>Create resolutions to certain problems and communicate them to fellow members</a:t>
            </a:r>
          </a:p>
          <a:p>
            <a:pPr lvl="1">
              <a:buFont typeface="Courier New" panose="02070309020205020404" pitchFamily="49" charset="0"/>
              <a:buChar char="o"/>
            </a:pPr>
            <a:r>
              <a:rPr lang="en-US" dirty="0">
                <a:solidFill>
                  <a:srgbClr val="FFFFFF"/>
                </a:solidFill>
              </a:rPr>
              <a:t>Assist to whatever coding problems that occurs</a:t>
            </a:r>
          </a:p>
          <a:p>
            <a:r>
              <a:rPr lang="en-US" dirty="0">
                <a:solidFill>
                  <a:srgbClr val="FFFFFF"/>
                </a:solidFill>
              </a:rPr>
              <a:t>Project Manager</a:t>
            </a:r>
          </a:p>
          <a:p>
            <a:pPr lvl="1">
              <a:buFont typeface="Courier New" panose="02070309020205020404" pitchFamily="49" charset="0"/>
              <a:buChar char="o"/>
            </a:pPr>
            <a:r>
              <a:rPr lang="en-US" dirty="0">
                <a:solidFill>
                  <a:srgbClr val="FFFFFF"/>
                </a:solidFill>
              </a:rPr>
              <a:t>Keep us on track and initiate what our next move for the project is</a:t>
            </a:r>
          </a:p>
          <a:p>
            <a:pPr lvl="1">
              <a:buFont typeface="Courier New" panose="02070309020205020404" pitchFamily="49" charset="0"/>
              <a:buChar char="o"/>
            </a:pPr>
            <a:r>
              <a:rPr lang="en-US" dirty="0">
                <a:solidFill>
                  <a:srgbClr val="FFFFFF"/>
                </a:solidFill>
              </a:rPr>
              <a:t>Documenting all progress in our project development</a:t>
            </a:r>
          </a:p>
          <a:p>
            <a:r>
              <a:rPr lang="en-US" dirty="0">
                <a:solidFill>
                  <a:srgbClr val="FFFFFF"/>
                </a:solidFill>
              </a:rPr>
              <a:t>Developer</a:t>
            </a:r>
          </a:p>
          <a:p>
            <a:pPr lvl="1">
              <a:buFont typeface="Courier New" panose="02070309020205020404" pitchFamily="49" charset="0"/>
              <a:buChar char="o"/>
            </a:pPr>
            <a:r>
              <a:rPr lang="en-US" dirty="0">
                <a:solidFill>
                  <a:srgbClr val="FFFFFF"/>
                </a:solidFill>
              </a:rPr>
              <a:t>Plans on how the software is implemented</a:t>
            </a:r>
          </a:p>
          <a:p>
            <a:pPr lvl="1">
              <a:buFont typeface="Courier New" panose="02070309020205020404" pitchFamily="49" charset="0"/>
              <a:buChar char="o"/>
            </a:pPr>
            <a:r>
              <a:rPr lang="en-US" dirty="0">
                <a:solidFill>
                  <a:srgbClr val="FFFFFF"/>
                </a:solidFill>
              </a:rPr>
              <a:t>Assists group members in how the software is being implemented</a:t>
            </a:r>
          </a:p>
          <a:p>
            <a:pPr lvl="1">
              <a:buFont typeface="Courier New" panose="02070309020205020404" pitchFamily="49" charset="0"/>
              <a:buChar char="o"/>
            </a:pPr>
            <a:r>
              <a:rPr lang="en-US" dirty="0">
                <a:solidFill>
                  <a:srgbClr val="FFFFFF"/>
                </a:solidFill>
              </a:rPr>
              <a:t>Keep track of what each lines of code execute</a:t>
            </a:r>
          </a:p>
        </p:txBody>
      </p:sp>
    </p:spTree>
    <p:extLst>
      <p:ext uri="{BB962C8B-B14F-4D97-AF65-F5344CB8AC3E}">
        <p14:creationId xmlns:p14="http://schemas.microsoft.com/office/powerpoint/2010/main" val="159915393"/>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C11B2-E312-A563-0159-0DCD06D6D9F6}"/>
              </a:ext>
            </a:extLst>
          </p:cNvPr>
          <p:cNvSpPr>
            <a:spLocks noGrp="1"/>
          </p:cNvSpPr>
          <p:nvPr>
            <p:ph type="title"/>
          </p:nvPr>
        </p:nvSpPr>
        <p:spPr>
          <a:xfrm>
            <a:off x="6417734" y="363793"/>
            <a:ext cx="5291663" cy="664138"/>
          </a:xfrm>
        </p:spPr>
        <p:txBody>
          <a:bodyPr anchor="b">
            <a:normAutofit/>
          </a:bodyPr>
          <a:lstStyle/>
          <a:p>
            <a:r>
              <a:rPr lang="en-US" sz="4000" dirty="0"/>
              <a:t>Nothing is perfect…</a:t>
            </a:r>
          </a:p>
        </p:txBody>
      </p:sp>
      <p:pic>
        <p:nvPicPr>
          <p:cNvPr id="5" name="Content Placeholder 4" descr="A field with trees in the background&#10;&#10;Description automatically generated">
            <a:extLst>
              <a:ext uri="{FF2B5EF4-FFF2-40B4-BE49-F238E27FC236}">
                <a16:creationId xmlns:a16="http://schemas.microsoft.com/office/drawing/2014/main" id="{EC67E6B3-51B0-B3E5-1147-10695C5098ED}"/>
              </a:ext>
            </a:extLst>
          </p:cNvPr>
          <p:cNvPicPr>
            <a:picLocks noChangeAspect="1"/>
          </p:cNvPicPr>
          <p:nvPr/>
        </p:nvPicPr>
        <p:blipFill rotWithShape="1">
          <a:blip r:embed="rId2">
            <a:extLst>
              <a:ext uri="{28A0092B-C50C-407E-A947-70E740481C1C}">
                <a14:useLocalDpi xmlns:a14="http://schemas.microsoft.com/office/drawing/2010/main" val="0"/>
              </a:ext>
            </a:extLst>
          </a:blip>
          <a:srcRect t="20615" r="-2" b="4307"/>
          <a:stretch/>
        </p:blipFill>
        <p:spPr>
          <a:xfrm>
            <a:off x="2" y="1587"/>
            <a:ext cx="6095999" cy="6856413"/>
          </a:xfrm>
          <a:custGeom>
            <a:avLst/>
            <a:gdLst/>
            <a:ahLst/>
            <a:cxnLst/>
            <a:rect l="l" t="t" r="r" b="b"/>
            <a:pathLst>
              <a:path w="6649908" h="6856413">
                <a:moveTo>
                  <a:pt x="0" y="0"/>
                </a:moveTo>
                <a:lnTo>
                  <a:pt x="6559859" y="0"/>
                </a:lnTo>
                <a:lnTo>
                  <a:pt x="6572145" y="79394"/>
                </a:lnTo>
                <a:cubicBezTo>
                  <a:pt x="6857782" y="2230562"/>
                  <a:pt x="6243159" y="4473353"/>
                  <a:pt x="6528796" y="6624522"/>
                </a:cubicBezTo>
                <a:lnTo>
                  <a:pt x="6564680" y="6856413"/>
                </a:lnTo>
                <a:lnTo>
                  <a:pt x="0" y="6856413"/>
                </a:lnTo>
                <a:close/>
              </a:path>
            </a:pathLst>
          </a:custGeom>
        </p:spPr>
      </p:pic>
      <p:sp>
        <p:nvSpPr>
          <p:cNvPr id="9" name="Content Placeholder 8">
            <a:extLst>
              <a:ext uri="{FF2B5EF4-FFF2-40B4-BE49-F238E27FC236}">
                <a16:creationId xmlns:a16="http://schemas.microsoft.com/office/drawing/2014/main" id="{A443E482-CA79-D24C-4598-E8E05F0958FD}"/>
              </a:ext>
            </a:extLst>
          </p:cNvPr>
          <p:cNvSpPr>
            <a:spLocks noGrp="1"/>
          </p:cNvSpPr>
          <p:nvPr>
            <p:ph idx="1"/>
          </p:nvPr>
        </p:nvSpPr>
        <p:spPr>
          <a:xfrm>
            <a:off x="6417734" y="1101213"/>
            <a:ext cx="5291663" cy="5574889"/>
          </a:xfrm>
        </p:spPr>
        <p:txBody>
          <a:bodyPr>
            <a:normAutofit/>
          </a:bodyPr>
          <a:lstStyle/>
          <a:p>
            <a:r>
              <a:rPr lang="en-US" sz="2000" dirty="0"/>
              <a:t>We have had certain problems when it came to developing the software such as:</a:t>
            </a:r>
          </a:p>
          <a:p>
            <a:r>
              <a:rPr lang="en-US" sz="2000" dirty="0"/>
              <a:t>Unexpecting scheduling issues, it was difficult for us to be in the same call most of time, so we made it a priority to write post anything new that came up in our meetings.</a:t>
            </a:r>
          </a:p>
          <a:p>
            <a:r>
              <a:rPr lang="en-US" sz="2000" dirty="0"/>
              <a:t>Making changes for how our software would be implemented halfway through the coding process, to combat this we would start off small with what we wanted and then build from there</a:t>
            </a:r>
          </a:p>
          <a:p>
            <a:r>
              <a:rPr lang="en-US" sz="2000" dirty="0"/>
              <a:t>Miscommunication, we needed to get to the point of what we wanted instead of beating around the bush, stop rambling.</a:t>
            </a:r>
          </a:p>
          <a:p>
            <a:r>
              <a:rPr lang="en-US" sz="2000" dirty="0"/>
              <a:t>Know our limits, if things are too much voice your concerns, also listen to your fellow group members when they voice theirs.</a:t>
            </a:r>
          </a:p>
        </p:txBody>
      </p:sp>
    </p:spTree>
    <p:extLst>
      <p:ext uri="{BB962C8B-B14F-4D97-AF65-F5344CB8AC3E}">
        <p14:creationId xmlns:p14="http://schemas.microsoft.com/office/powerpoint/2010/main" val="41763963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A grassy hill with trees and mountains in the background&#10;&#10;Description automatically generated">
            <a:extLst>
              <a:ext uri="{FF2B5EF4-FFF2-40B4-BE49-F238E27FC236}">
                <a16:creationId xmlns:a16="http://schemas.microsoft.com/office/drawing/2014/main" id="{3D2D6692-1FDB-D6A4-FD39-9124D1C39851}"/>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14747" b="984"/>
          <a:stretch/>
        </p:blipFill>
        <p:spPr>
          <a:xfrm>
            <a:off x="20" y="1"/>
            <a:ext cx="12191980" cy="6857999"/>
          </a:xfrm>
          <a:prstGeom prst="rect">
            <a:avLst/>
          </a:prstGeom>
        </p:spPr>
      </p:pic>
      <p:sp>
        <p:nvSpPr>
          <p:cNvPr id="2" name="Title 1">
            <a:extLst>
              <a:ext uri="{FF2B5EF4-FFF2-40B4-BE49-F238E27FC236}">
                <a16:creationId xmlns:a16="http://schemas.microsoft.com/office/drawing/2014/main" id="{0D794CFB-68DB-B2E9-176E-D0E84B5C98B6}"/>
              </a:ext>
            </a:extLst>
          </p:cNvPr>
          <p:cNvSpPr>
            <a:spLocks noGrp="1"/>
          </p:cNvSpPr>
          <p:nvPr>
            <p:ph type="title"/>
          </p:nvPr>
        </p:nvSpPr>
        <p:spPr>
          <a:xfrm>
            <a:off x="1524000" y="217794"/>
            <a:ext cx="9144000" cy="942412"/>
          </a:xfrm>
        </p:spPr>
        <p:txBody>
          <a:bodyPr vert="horz" lIns="91440" tIns="45720" rIns="91440" bIns="45720" rtlCol="0" anchor="b">
            <a:normAutofit/>
          </a:bodyPr>
          <a:lstStyle/>
          <a:p>
            <a:pPr algn="ctr"/>
            <a:r>
              <a:rPr lang="en-US" sz="6000" dirty="0">
                <a:solidFill>
                  <a:srgbClr val="FFFFFF"/>
                </a:solidFill>
              </a:rPr>
              <a:t>Bare necessities...</a:t>
            </a:r>
          </a:p>
        </p:txBody>
      </p:sp>
      <p:sp>
        <p:nvSpPr>
          <p:cNvPr id="3" name="Content Placeholder 2">
            <a:extLst>
              <a:ext uri="{FF2B5EF4-FFF2-40B4-BE49-F238E27FC236}">
                <a16:creationId xmlns:a16="http://schemas.microsoft.com/office/drawing/2014/main" id="{6DCAEBDD-A70F-A203-6B89-3CDEC1F8039A}"/>
              </a:ext>
            </a:extLst>
          </p:cNvPr>
          <p:cNvSpPr>
            <a:spLocks noGrp="1"/>
          </p:cNvSpPr>
          <p:nvPr>
            <p:ph idx="1"/>
          </p:nvPr>
        </p:nvSpPr>
        <p:spPr>
          <a:xfrm>
            <a:off x="304800" y="1160206"/>
            <a:ext cx="11572568" cy="5348749"/>
          </a:xfrm>
        </p:spPr>
        <p:txBody>
          <a:bodyPr vert="horz" lIns="91440" tIns="45720" rIns="91440" bIns="45720" rtlCol="0">
            <a:normAutofit/>
          </a:bodyPr>
          <a:lstStyle/>
          <a:p>
            <a:r>
              <a:rPr lang="en-US" sz="2400" dirty="0">
                <a:solidFill>
                  <a:srgbClr val="FFFFFF"/>
                </a:solidFill>
              </a:rPr>
              <a:t>Our minimum viable product must have a basic set of features for it to be presentable</a:t>
            </a:r>
          </a:p>
          <a:p>
            <a:r>
              <a:rPr lang="en-US" sz="2400" dirty="0">
                <a:solidFill>
                  <a:srgbClr val="FFFFFF"/>
                </a:solidFill>
              </a:rPr>
              <a:t>Since this is a tool for </a:t>
            </a:r>
            <a:r>
              <a:rPr lang="en-US" sz="2400" dirty="0" err="1">
                <a:solidFill>
                  <a:srgbClr val="FFFFFF"/>
                </a:solidFill>
              </a:rPr>
              <a:t>DnD</a:t>
            </a:r>
            <a:r>
              <a:rPr lang="en-US" sz="2400" dirty="0">
                <a:solidFill>
                  <a:srgbClr val="FFFFFF"/>
                </a:solidFill>
              </a:rPr>
              <a:t> campaigns, it means it needs to build and keep track of the stats of our characters.</a:t>
            </a:r>
          </a:p>
          <a:p>
            <a:r>
              <a:rPr lang="en-US" sz="2400" dirty="0">
                <a:solidFill>
                  <a:srgbClr val="FFFFFF"/>
                </a:solidFill>
              </a:rPr>
              <a:t>There needs to be a battle feature complete with dice rolling and fighting enemies</a:t>
            </a:r>
          </a:p>
          <a:p>
            <a:r>
              <a:rPr lang="en-US" sz="2400" dirty="0">
                <a:solidFill>
                  <a:srgbClr val="FFFFFF"/>
                </a:solidFill>
              </a:rPr>
              <a:t>The user has a turn and then the enemy, so on and so forth…</a:t>
            </a:r>
          </a:p>
        </p:txBody>
      </p:sp>
    </p:spTree>
    <p:extLst>
      <p:ext uri="{BB962C8B-B14F-4D97-AF65-F5344CB8AC3E}">
        <p14:creationId xmlns:p14="http://schemas.microsoft.com/office/powerpoint/2010/main" val="1614451994"/>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AD0A6-B7FA-C56B-2CB0-D7760677035F}"/>
              </a:ext>
            </a:extLst>
          </p:cNvPr>
          <p:cNvSpPr>
            <a:spLocks noGrp="1"/>
          </p:cNvSpPr>
          <p:nvPr>
            <p:ph type="title"/>
          </p:nvPr>
        </p:nvSpPr>
        <p:spPr/>
        <p:txBody>
          <a:bodyPr/>
          <a:lstStyle/>
          <a:p>
            <a:r>
              <a:rPr lang="en-US"/>
              <a:t>UML</a:t>
            </a:r>
          </a:p>
        </p:txBody>
      </p:sp>
      <p:sp>
        <p:nvSpPr>
          <p:cNvPr id="3" name="Content Placeholder 2">
            <a:extLst>
              <a:ext uri="{FF2B5EF4-FFF2-40B4-BE49-F238E27FC236}">
                <a16:creationId xmlns:a16="http://schemas.microsoft.com/office/drawing/2014/main" id="{4942AF97-3164-DEF3-1E0B-A1F187DF824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5689667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Close-up of smoke from a cigarette&#10;&#10;Description automatically generated">
            <a:extLst>
              <a:ext uri="{FF2B5EF4-FFF2-40B4-BE49-F238E27FC236}">
                <a16:creationId xmlns:a16="http://schemas.microsoft.com/office/drawing/2014/main" id="{3BFDF3B7-E1CD-3CA6-E211-5107F988A9D4}"/>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t="38168" b="24285"/>
          <a:stretch/>
        </p:blipFill>
        <p:spPr>
          <a:xfrm>
            <a:off x="20" y="10"/>
            <a:ext cx="12191980" cy="6857990"/>
          </a:xfrm>
          <a:prstGeom prst="rect">
            <a:avLst/>
          </a:prstGeom>
        </p:spPr>
      </p:pic>
      <p:sp>
        <p:nvSpPr>
          <p:cNvPr id="2" name="Title 1">
            <a:extLst>
              <a:ext uri="{FF2B5EF4-FFF2-40B4-BE49-F238E27FC236}">
                <a16:creationId xmlns:a16="http://schemas.microsoft.com/office/drawing/2014/main" id="{CEC0B654-AE1B-1801-9429-13AA43A7D4F5}"/>
              </a:ext>
            </a:extLst>
          </p:cNvPr>
          <p:cNvSpPr>
            <a:spLocks noGrp="1"/>
          </p:cNvSpPr>
          <p:nvPr>
            <p:ph type="title"/>
          </p:nvPr>
        </p:nvSpPr>
        <p:spPr>
          <a:xfrm>
            <a:off x="838200" y="365125"/>
            <a:ext cx="10515600" cy="1325563"/>
          </a:xfrm>
        </p:spPr>
        <p:txBody>
          <a:bodyPr>
            <a:normAutofit/>
          </a:bodyPr>
          <a:lstStyle/>
          <a:p>
            <a:r>
              <a:rPr lang="en-US" dirty="0">
                <a:solidFill>
                  <a:srgbClr val="FFFFFF"/>
                </a:solidFill>
              </a:rPr>
              <a:t>Technology</a:t>
            </a:r>
          </a:p>
        </p:txBody>
      </p:sp>
      <p:sp>
        <p:nvSpPr>
          <p:cNvPr id="9" name="Content Placeholder 8">
            <a:extLst>
              <a:ext uri="{FF2B5EF4-FFF2-40B4-BE49-F238E27FC236}">
                <a16:creationId xmlns:a16="http://schemas.microsoft.com/office/drawing/2014/main" id="{A9C6136D-F873-28FC-DCD3-E294BB8BCC4A}"/>
              </a:ext>
            </a:extLst>
          </p:cNvPr>
          <p:cNvSpPr>
            <a:spLocks noGrp="1"/>
          </p:cNvSpPr>
          <p:nvPr>
            <p:ph idx="1"/>
          </p:nvPr>
        </p:nvSpPr>
        <p:spPr>
          <a:xfrm>
            <a:off x="838200" y="1825625"/>
            <a:ext cx="10515600" cy="4351338"/>
          </a:xfrm>
        </p:spPr>
        <p:txBody>
          <a:bodyPr>
            <a:normAutofit/>
          </a:bodyPr>
          <a:lstStyle/>
          <a:p>
            <a:r>
              <a:rPr lang="en-US" dirty="0">
                <a:solidFill>
                  <a:srgbClr val="FFFFFF"/>
                </a:solidFill>
              </a:rPr>
              <a:t>We developed our project using </a:t>
            </a:r>
            <a:r>
              <a:rPr lang="en-US" dirty="0" err="1">
                <a:solidFill>
                  <a:srgbClr val="FFFFFF"/>
                </a:solidFill>
              </a:rPr>
              <a:t>Replit</a:t>
            </a:r>
            <a:r>
              <a:rPr lang="en-US" dirty="0">
                <a:solidFill>
                  <a:srgbClr val="FFFFFF"/>
                </a:solidFill>
              </a:rPr>
              <a:t> mostly for easy access and the autosave feature</a:t>
            </a:r>
          </a:p>
          <a:p>
            <a:r>
              <a:rPr lang="en-US" dirty="0">
                <a:solidFill>
                  <a:srgbClr val="FFFFFF"/>
                </a:solidFill>
              </a:rPr>
              <a:t>Also allows us to easily run to make several tests and find bugs</a:t>
            </a:r>
          </a:p>
        </p:txBody>
      </p:sp>
    </p:spTree>
    <p:extLst>
      <p:ext uri="{BB962C8B-B14F-4D97-AF65-F5344CB8AC3E}">
        <p14:creationId xmlns:p14="http://schemas.microsoft.com/office/powerpoint/2010/main" val="309333675"/>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lake with a mountain in the background&#10;&#10;Description automatically generated">
            <a:extLst>
              <a:ext uri="{FF2B5EF4-FFF2-40B4-BE49-F238E27FC236}">
                <a16:creationId xmlns:a16="http://schemas.microsoft.com/office/drawing/2014/main" id="{C4F73D57-682B-E771-D93B-603E69EB248A}"/>
              </a:ext>
            </a:extLst>
          </p:cNvPr>
          <p:cNvPicPr>
            <a:picLocks noChangeAspect="1"/>
          </p:cNvPicPr>
          <p:nvPr/>
        </p:nvPicPr>
        <p:blipFill rotWithShape="1">
          <a:blip r:embed="rId2">
            <a:alphaModFix amt="35000"/>
            <a:extLst>
              <a:ext uri="{28A0092B-C50C-407E-A947-70E740481C1C}">
                <a14:useLocalDpi xmlns:a14="http://schemas.microsoft.com/office/drawing/2010/main" val="0"/>
              </a:ext>
            </a:extLst>
          </a:blip>
          <a:srcRect t="47419" r="-1" b="13909"/>
          <a:stretch/>
        </p:blipFill>
        <p:spPr>
          <a:xfrm>
            <a:off x="20" y="10"/>
            <a:ext cx="12191980" cy="6857990"/>
          </a:xfrm>
          <a:prstGeom prst="rect">
            <a:avLst/>
          </a:prstGeom>
        </p:spPr>
      </p:pic>
      <p:sp>
        <p:nvSpPr>
          <p:cNvPr id="2" name="Title 1">
            <a:extLst>
              <a:ext uri="{FF2B5EF4-FFF2-40B4-BE49-F238E27FC236}">
                <a16:creationId xmlns:a16="http://schemas.microsoft.com/office/drawing/2014/main" id="{813EA4CB-801D-16EA-17CB-303AC46AD736}"/>
              </a:ext>
            </a:extLst>
          </p:cNvPr>
          <p:cNvSpPr>
            <a:spLocks noGrp="1"/>
          </p:cNvSpPr>
          <p:nvPr>
            <p:ph type="title"/>
          </p:nvPr>
        </p:nvSpPr>
        <p:spPr>
          <a:xfrm>
            <a:off x="838200" y="365125"/>
            <a:ext cx="10515600" cy="1325563"/>
          </a:xfrm>
        </p:spPr>
        <p:txBody>
          <a:bodyPr>
            <a:normAutofit/>
          </a:bodyPr>
          <a:lstStyle/>
          <a:p>
            <a:r>
              <a:rPr lang="en-US" dirty="0">
                <a:solidFill>
                  <a:srgbClr val="FFFFFF"/>
                </a:solidFill>
              </a:rPr>
              <a:t>Future plans…</a:t>
            </a:r>
          </a:p>
        </p:txBody>
      </p:sp>
      <p:sp>
        <p:nvSpPr>
          <p:cNvPr id="9" name="Content Placeholder 8">
            <a:extLst>
              <a:ext uri="{FF2B5EF4-FFF2-40B4-BE49-F238E27FC236}">
                <a16:creationId xmlns:a16="http://schemas.microsoft.com/office/drawing/2014/main" id="{EC80F770-A8B1-961E-C03B-78C8F2E53381}"/>
              </a:ext>
            </a:extLst>
          </p:cNvPr>
          <p:cNvSpPr>
            <a:spLocks noGrp="1"/>
          </p:cNvSpPr>
          <p:nvPr>
            <p:ph idx="1"/>
          </p:nvPr>
        </p:nvSpPr>
        <p:spPr>
          <a:xfrm>
            <a:off x="838200" y="1825625"/>
            <a:ext cx="10515600" cy="4351338"/>
          </a:xfrm>
        </p:spPr>
        <p:txBody>
          <a:bodyPr>
            <a:normAutofit/>
          </a:bodyPr>
          <a:lstStyle/>
          <a:p>
            <a:r>
              <a:rPr lang="en-US" dirty="0">
                <a:solidFill>
                  <a:srgbClr val="FFFFFF"/>
                </a:solidFill>
              </a:rPr>
              <a:t>If we were to continue modifying this project…</a:t>
            </a:r>
          </a:p>
          <a:p>
            <a:pPr lvl="1">
              <a:buFont typeface="Courier New" panose="02070309020205020404" pitchFamily="49" charset="0"/>
              <a:buChar char="o"/>
            </a:pPr>
            <a:r>
              <a:rPr lang="en-US" dirty="0">
                <a:solidFill>
                  <a:srgbClr val="FFFFFF"/>
                </a:solidFill>
              </a:rPr>
              <a:t>We would add a field mode</a:t>
            </a:r>
          </a:p>
          <a:p>
            <a:pPr lvl="1">
              <a:buFont typeface="Courier New" panose="02070309020205020404" pitchFamily="49" charset="0"/>
              <a:buChar char="o"/>
            </a:pPr>
            <a:r>
              <a:rPr lang="en-US" dirty="0">
                <a:solidFill>
                  <a:srgbClr val="FFFFFF"/>
                </a:solidFill>
              </a:rPr>
              <a:t>Build classes to interact with NPC’s</a:t>
            </a:r>
          </a:p>
          <a:p>
            <a:pPr lvl="1">
              <a:buFont typeface="Courier New" panose="02070309020205020404" pitchFamily="49" charset="0"/>
              <a:buChar char="o"/>
            </a:pPr>
            <a:r>
              <a:rPr lang="en-US" dirty="0">
                <a:solidFill>
                  <a:srgbClr val="FFFFFF"/>
                </a:solidFill>
              </a:rPr>
              <a:t>Set up an environment to interact with</a:t>
            </a:r>
          </a:p>
          <a:p>
            <a:pPr lvl="1">
              <a:buFont typeface="Courier New" panose="02070309020205020404" pitchFamily="49" charset="0"/>
              <a:buChar char="o"/>
            </a:pPr>
            <a:r>
              <a:rPr lang="en-US" dirty="0">
                <a:solidFill>
                  <a:srgbClr val="FFFFFF"/>
                </a:solidFill>
              </a:rPr>
              <a:t>Have a dialogue system</a:t>
            </a:r>
          </a:p>
        </p:txBody>
      </p:sp>
    </p:spTree>
    <p:extLst>
      <p:ext uri="{BB962C8B-B14F-4D97-AF65-F5344CB8AC3E}">
        <p14:creationId xmlns:p14="http://schemas.microsoft.com/office/powerpoint/2010/main" val="1587401924"/>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3757</TotalTime>
  <Words>433</Words>
  <Application>Microsoft Office PowerPoint</Application>
  <PresentationFormat>Widescreen</PresentationFormat>
  <Paragraphs>43</Paragraphs>
  <Slides>9</Slides>
  <Notes>0</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A Campaign made of Classes…</vt:lpstr>
      <vt:lpstr>An RPG campaign</vt:lpstr>
      <vt:lpstr>Developed by us…</vt:lpstr>
      <vt:lpstr>These roles demanded that we do the following…</vt:lpstr>
      <vt:lpstr>Nothing is perfect…</vt:lpstr>
      <vt:lpstr>Bare necessities...</vt:lpstr>
      <vt:lpstr>UML</vt:lpstr>
      <vt:lpstr>Technology</vt:lpstr>
      <vt:lpstr>Future plans…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Campaign made of Classes…</dc:title>
  <dc:creator>Amberlee Aponte</dc:creator>
  <cp:lastModifiedBy>Amberlee Aponte</cp:lastModifiedBy>
  <cp:revision>15</cp:revision>
  <dcterms:created xsi:type="dcterms:W3CDTF">2024-05-09T22:10:40Z</dcterms:created>
  <dcterms:modified xsi:type="dcterms:W3CDTF">2024-05-13T23:31:37Z</dcterms:modified>
</cp:coreProperties>
</file>

<file path=docProps/thumbnail.jpeg>
</file>